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4.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5.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6.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7.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8.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0.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1.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2.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3.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4.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5.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6.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7.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8.xml" ContentType="application/vnd.openxmlformats-officedocument.theme+xml"/>
  <Override PartName="/ppt/slideLayouts/slideLayout288.xml" ContentType="application/vnd.openxmlformats-officedocument.presentationml.slideLayout+xml"/>
  <Override PartName="/ppt/theme/theme29.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30.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31.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2.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3.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4.xml" ContentType="application/vnd.openxmlformats-officedocument.theme+xml"/>
  <Override PartName="/ppt/theme/theme3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800" r:id="rId2"/>
    <p:sldMasterId id="2147484304" r:id="rId3"/>
    <p:sldMasterId id="2147484318" r:id="rId4"/>
    <p:sldMasterId id="2147484332" r:id="rId5"/>
    <p:sldMasterId id="2147484765" r:id="rId6"/>
    <p:sldMasterId id="2147484779" r:id="rId7"/>
    <p:sldMasterId id="2147484792" r:id="rId8"/>
    <p:sldMasterId id="2147484804" r:id="rId9"/>
    <p:sldMasterId id="2147484818" r:id="rId10"/>
    <p:sldMasterId id="2147484831" r:id="rId11"/>
    <p:sldMasterId id="2147484843" r:id="rId12"/>
    <p:sldMasterId id="2147484855" r:id="rId13"/>
    <p:sldMasterId id="2147484867" r:id="rId14"/>
    <p:sldMasterId id="2147484879" r:id="rId15"/>
    <p:sldMasterId id="2147484891" r:id="rId16"/>
    <p:sldMasterId id="2147484903" r:id="rId17"/>
    <p:sldMasterId id="2147484916" r:id="rId18"/>
    <p:sldMasterId id="2147484928" r:id="rId19"/>
    <p:sldMasterId id="2147484931" r:id="rId20"/>
    <p:sldMasterId id="2147484943" r:id="rId21"/>
    <p:sldMasterId id="2147484947" r:id="rId22"/>
    <p:sldMasterId id="2147484959" r:id="rId23"/>
    <p:sldMasterId id="2147484971" r:id="rId24"/>
    <p:sldMasterId id="2147484983" r:id="rId25"/>
    <p:sldMasterId id="2147484986" r:id="rId26"/>
    <p:sldMasterId id="2147484990" r:id="rId27"/>
    <p:sldMasterId id="2147485002" r:id="rId28"/>
    <p:sldMasterId id="2147485014" r:id="rId29"/>
    <p:sldMasterId id="2147485016" r:id="rId30"/>
    <p:sldMasterId id="2147485028" r:id="rId31"/>
    <p:sldMasterId id="2147485042" r:id="rId32"/>
    <p:sldMasterId id="2147485054" r:id="rId33"/>
    <p:sldMasterId id="2147485066" r:id="rId34"/>
  </p:sldMasterIdLst>
  <p:notesMasterIdLst>
    <p:notesMasterId r:id="rId149"/>
  </p:notesMasterIdLst>
  <p:sldIdLst>
    <p:sldId id="340" r:id="rId35"/>
    <p:sldId id="475" r:id="rId36"/>
    <p:sldId id="637" r:id="rId37"/>
    <p:sldId id="4034" r:id="rId38"/>
    <p:sldId id="3678" r:id="rId39"/>
    <p:sldId id="4094" r:id="rId40"/>
    <p:sldId id="3685" r:id="rId41"/>
    <p:sldId id="3686" r:id="rId42"/>
    <p:sldId id="3693" r:id="rId43"/>
    <p:sldId id="3687" r:id="rId44"/>
    <p:sldId id="3688" r:id="rId45"/>
    <p:sldId id="487" r:id="rId46"/>
    <p:sldId id="512" r:id="rId47"/>
    <p:sldId id="513" r:id="rId48"/>
    <p:sldId id="514" r:id="rId49"/>
    <p:sldId id="4095" r:id="rId50"/>
    <p:sldId id="2593" r:id="rId51"/>
    <p:sldId id="4096" r:id="rId52"/>
    <p:sldId id="661" r:id="rId53"/>
    <p:sldId id="2586" r:id="rId54"/>
    <p:sldId id="613" r:id="rId55"/>
    <p:sldId id="4097" r:id="rId56"/>
    <p:sldId id="618" r:id="rId57"/>
    <p:sldId id="619" r:id="rId58"/>
    <p:sldId id="5362" r:id="rId59"/>
    <p:sldId id="625" r:id="rId60"/>
    <p:sldId id="626" r:id="rId61"/>
    <p:sldId id="395" r:id="rId62"/>
    <p:sldId id="396" r:id="rId63"/>
    <p:sldId id="397" r:id="rId64"/>
    <p:sldId id="398" r:id="rId65"/>
    <p:sldId id="399" r:id="rId66"/>
    <p:sldId id="400" r:id="rId67"/>
    <p:sldId id="401" r:id="rId68"/>
    <p:sldId id="402" r:id="rId69"/>
    <p:sldId id="403" r:id="rId70"/>
    <p:sldId id="404" r:id="rId71"/>
    <p:sldId id="405" r:id="rId72"/>
    <p:sldId id="406" r:id="rId73"/>
    <p:sldId id="407" r:id="rId74"/>
    <p:sldId id="408" r:id="rId75"/>
    <p:sldId id="409" r:id="rId76"/>
    <p:sldId id="410" r:id="rId77"/>
    <p:sldId id="411" r:id="rId78"/>
    <p:sldId id="412" r:id="rId79"/>
    <p:sldId id="506" r:id="rId80"/>
    <p:sldId id="415" r:id="rId81"/>
    <p:sldId id="416" r:id="rId82"/>
    <p:sldId id="417" r:id="rId83"/>
    <p:sldId id="418" r:id="rId84"/>
    <p:sldId id="419" r:id="rId85"/>
    <p:sldId id="420" r:id="rId86"/>
    <p:sldId id="421" r:id="rId87"/>
    <p:sldId id="422" r:id="rId88"/>
    <p:sldId id="474" r:id="rId89"/>
    <p:sldId id="424" r:id="rId90"/>
    <p:sldId id="425" r:id="rId91"/>
    <p:sldId id="426" r:id="rId92"/>
    <p:sldId id="427" r:id="rId93"/>
    <p:sldId id="428" r:id="rId94"/>
    <p:sldId id="429" r:id="rId95"/>
    <p:sldId id="430" r:id="rId96"/>
    <p:sldId id="431" r:id="rId97"/>
    <p:sldId id="432" r:id="rId98"/>
    <p:sldId id="433" r:id="rId99"/>
    <p:sldId id="434" r:id="rId100"/>
    <p:sldId id="435" r:id="rId101"/>
    <p:sldId id="436" r:id="rId102"/>
    <p:sldId id="437" r:id="rId103"/>
    <p:sldId id="438" r:id="rId104"/>
    <p:sldId id="439" r:id="rId105"/>
    <p:sldId id="440" r:id="rId106"/>
    <p:sldId id="441" r:id="rId107"/>
    <p:sldId id="442" r:id="rId108"/>
    <p:sldId id="443" r:id="rId109"/>
    <p:sldId id="444" r:id="rId110"/>
    <p:sldId id="491" r:id="rId111"/>
    <p:sldId id="5363" r:id="rId112"/>
    <p:sldId id="4098" r:id="rId113"/>
    <p:sldId id="447" r:id="rId114"/>
    <p:sldId id="448" r:id="rId115"/>
    <p:sldId id="449" r:id="rId116"/>
    <p:sldId id="450" r:id="rId117"/>
    <p:sldId id="451" r:id="rId118"/>
    <p:sldId id="452" r:id="rId119"/>
    <p:sldId id="4032" r:id="rId120"/>
    <p:sldId id="4099" r:id="rId121"/>
    <p:sldId id="669" r:id="rId122"/>
    <p:sldId id="3681" r:id="rId123"/>
    <p:sldId id="3680" r:id="rId124"/>
    <p:sldId id="4100" r:id="rId125"/>
    <p:sldId id="4101" r:id="rId126"/>
    <p:sldId id="702" r:id="rId127"/>
    <p:sldId id="703" r:id="rId128"/>
    <p:sldId id="704" r:id="rId129"/>
    <p:sldId id="705" r:id="rId130"/>
    <p:sldId id="3683" r:id="rId131"/>
    <p:sldId id="2580" r:id="rId132"/>
    <p:sldId id="600" r:id="rId133"/>
    <p:sldId id="601" r:id="rId134"/>
    <p:sldId id="602" r:id="rId135"/>
    <p:sldId id="603" r:id="rId136"/>
    <p:sldId id="604" r:id="rId137"/>
    <p:sldId id="605" r:id="rId138"/>
    <p:sldId id="606" r:id="rId139"/>
    <p:sldId id="607" r:id="rId140"/>
    <p:sldId id="609" r:id="rId141"/>
    <p:sldId id="608" r:id="rId142"/>
    <p:sldId id="597" r:id="rId143"/>
    <p:sldId id="598" r:id="rId144"/>
    <p:sldId id="5361" r:id="rId145"/>
    <p:sldId id="498" r:id="rId146"/>
    <p:sldId id="355" r:id="rId147"/>
    <p:sldId id="4027" r:id="rId14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0359" autoAdjust="0"/>
    <p:restoredTop sz="65263" autoAdjust="0"/>
  </p:normalViewPr>
  <p:slideViewPr>
    <p:cSldViewPr>
      <p:cViewPr varScale="1">
        <p:scale>
          <a:sx n="72" d="100"/>
          <a:sy n="72" d="100"/>
        </p:scale>
        <p:origin x="208" y="8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50" d="100"/>
        <a:sy n="50" d="100"/>
      </p:scale>
      <p:origin x="0" y="746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3.xml"/><Relationship Id="rId21" Type="http://schemas.openxmlformats.org/officeDocument/2006/relationships/slideMaster" Target="slideMasters/slideMaster21.xml"/><Relationship Id="rId42" Type="http://schemas.openxmlformats.org/officeDocument/2006/relationships/slide" Target="slides/slide8.xml"/><Relationship Id="rId63" Type="http://schemas.openxmlformats.org/officeDocument/2006/relationships/slide" Target="slides/slide29.xml"/><Relationship Id="rId84" Type="http://schemas.openxmlformats.org/officeDocument/2006/relationships/slide" Target="slides/slide50.xml"/><Relationship Id="rId138" Type="http://schemas.openxmlformats.org/officeDocument/2006/relationships/slide" Target="slides/slide104.xml"/><Relationship Id="rId107" Type="http://schemas.openxmlformats.org/officeDocument/2006/relationships/slide" Target="slides/slide7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9.xml"/><Relationship Id="rId74" Type="http://schemas.openxmlformats.org/officeDocument/2006/relationships/slide" Target="slides/slide40.xml"/><Relationship Id="rId128" Type="http://schemas.openxmlformats.org/officeDocument/2006/relationships/slide" Target="slides/slide94.xml"/><Relationship Id="rId149" Type="http://schemas.openxmlformats.org/officeDocument/2006/relationships/notesMaster" Target="notesMasters/notesMaster1.xml"/><Relationship Id="rId5" Type="http://schemas.openxmlformats.org/officeDocument/2006/relationships/slideMaster" Target="slideMasters/slideMaster5.xml"/><Relationship Id="rId95" Type="http://schemas.openxmlformats.org/officeDocument/2006/relationships/slide" Target="slides/slide6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9.xml"/><Relationship Id="rId48" Type="http://schemas.openxmlformats.org/officeDocument/2006/relationships/slide" Target="slides/slide14.xml"/><Relationship Id="rId64" Type="http://schemas.openxmlformats.org/officeDocument/2006/relationships/slide" Target="slides/slide30.xml"/><Relationship Id="rId69" Type="http://schemas.openxmlformats.org/officeDocument/2006/relationships/slide" Target="slides/slide35.xml"/><Relationship Id="rId113" Type="http://schemas.openxmlformats.org/officeDocument/2006/relationships/slide" Target="slides/slide79.xml"/><Relationship Id="rId118" Type="http://schemas.openxmlformats.org/officeDocument/2006/relationships/slide" Target="slides/slide84.xml"/><Relationship Id="rId134" Type="http://schemas.openxmlformats.org/officeDocument/2006/relationships/slide" Target="slides/slide100.xml"/><Relationship Id="rId139" Type="http://schemas.openxmlformats.org/officeDocument/2006/relationships/slide" Target="slides/slide105.xml"/><Relationship Id="rId80" Type="http://schemas.openxmlformats.org/officeDocument/2006/relationships/slide" Target="slides/slide46.xml"/><Relationship Id="rId85" Type="http://schemas.openxmlformats.org/officeDocument/2006/relationships/slide" Target="slides/slide51.xml"/><Relationship Id="rId150"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4.xml"/><Relationship Id="rId59" Type="http://schemas.openxmlformats.org/officeDocument/2006/relationships/slide" Target="slides/slide25.xml"/><Relationship Id="rId103" Type="http://schemas.openxmlformats.org/officeDocument/2006/relationships/slide" Target="slides/slide69.xml"/><Relationship Id="rId108" Type="http://schemas.openxmlformats.org/officeDocument/2006/relationships/slide" Target="slides/slide74.xml"/><Relationship Id="rId124" Type="http://schemas.openxmlformats.org/officeDocument/2006/relationships/slide" Target="slides/slide90.xml"/><Relationship Id="rId129" Type="http://schemas.openxmlformats.org/officeDocument/2006/relationships/slide" Target="slides/slide95.xml"/><Relationship Id="rId54" Type="http://schemas.openxmlformats.org/officeDocument/2006/relationships/slide" Target="slides/slide20.xml"/><Relationship Id="rId70" Type="http://schemas.openxmlformats.org/officeDocument/2006/relationships/slide" Target="slides/slide36.xml"/><Relationship Id="rId75" Type="http://schemas.openxmlformats.org/officeDocument/2006/relationships/slide" Target="slides/slide41.xml"/><Relationship Id="rId91" Type="http://schemas.openxmlformats.org/officeDocument/2006/relationships/slide" Target="slides/slide57.xml"/><Relationship Id="rId96" Type="http://schemas.openxmlformats.org/officeDocument/2006/relationships/slide" Target="slides/slide62.xml"/><Relationship Id="rId140" Type="http://schemas.openxmlformats.org/officeDocument/2006/relationships/slide" Target="slides/slide106.xml"/><Relationship Id="rId145" Type="http://schemas.openxmlformats.org/officeDocument/2006/relationships/slide" Target="slides/slide11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5.xml"/><Relationship Id="rId114" Type="http://schemas.openxmlformats.org/officeDocument/2006/relationships/slide" Target="slides/slide80.xml"/><Relationship Id="rId119" Type="http://schemas.openxmlformats.org/officeDocument/2006/relationships/slide" Target="slides/slide85.xml"/><Relationship Id="rId44" Type="http://schemas.openxmlformats.org/officeDocument/2006/relationships/slide" Target="slides/slide10.xml"/><Relationship Id="rId60" Type="http://schemas.openxmlformats.org/officeDocument/2006/relationships/slide" Target="slides/slide26.xml"/><Relationship Id="rId65" Type="http://schemas.openxmlformats.org/officeDocument/2006/relationships/slide" Target="slides/slide31.xml"/><Relationship Id="rId81" Type="http://schemas.openxmlformats.org/officeDocument/2006/relationships/slide" Target="slides/slide47.xml"/><Relationship Id="rId86" Type="http://schemas.openxmlformats.org/officeDocument/2006/relationships/slide" Target="slides/slide52.xml"/><Relationship Id="rId130" Type="http://schemas.openxmlformats.org/officeDocument/2006/relationships/slide" Target="slides/slide96.xml"/><Relationship Id="rId135" Type="http://schemas.openxmlformats.org/officeDocument/2006/relationships/slide" Target="slides/slide101.xml"/><Relationship Id="rId151"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5.xml"/><Relationship Id="rId109" Type="http://schemas.openxmlformats.org/officeDocument/2006/relationships/slide" Target="slides/slide75.xml"/><Relationship Id="rId34" Type="http://schemas.openxmlformats.org/officeDocument/2006/relationships/slideMaster" Target="slideMasters/slideMaster34.xml"/><Relationship Id="rId50" Type="http://schemas.openxmlformats.org/officeDocument/2006/relationships/slide" Target="slides/slide16.xml"/><Relationship Id="rId55" Type="http://schemas.openxmlformats.org/officeDocument/2006/relationships/slide" Target="slides/slide21.xml"/><Relationship Id="rId76" Type="http://schemas.openxmlformats.org/officeDocument/2006/relationships/slide" Target="slides/slide42.xml"/><Relationship Id="rId97" Type="http://schemas.openxmlformats.org/officeDocument/2006/relationships/slide" Target="slides/slide63.xml"/><Relationship Id="rId104" Type="http://schemas.openxmlformats.org/officeDocument/2006/relationships/slide" Target="slides/slide70.xml"/><Relationship Id="rId120" Type="http://schemas.openxmlformats.org/officeDocument/2006/relationships/slide" Target="slides/slide86.xml"/><Relationship Id="rId125" Type="http://schemas.openxmlformats.org/officeDocument/2006/relationships/slide" Target="slides/slide91.xml"/><Relationship Id="rId141" Type="http://schemas.openxmlformats.org/officeDocument/2006/relationships/slide" Target="slides/slide107.xml"/><Relationship Id="rId146" Type="http://schemas.openxmlformats.org/officeDocument/2006/relationships/slide" Target="slides/slide112.xml"/><Relationship Id="rId7" Type="http://schemas.openxmlformats.org/officeDocument/2006/relationships/slideMaster" Target="slideMasters/slideMaster7.xml"/><Relationship Id="rId71" Type="http://schemas.openxmlformats.org/officeDocument/2006/relationships/slide" Target="slides/slide37.xml"/><Relationship Id="rId92" Type="http://schemas.openxmlformats.org/officeDocument/2006/relationships/slide" Target="slides/slide5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6.xml"/><Relationship Id="rId45" Type="http://schemas.openxmlformats.org/officeDocument/2006/relationships/slide" Target="slides/slide11.xml"/><Relationship Id="rId66" Type="http://schemas.openxmlformats.org/officeDocument/2006/relationships/slide" Target="slides/slide32.xml"/><Relationship Id="rId87" Type="http://schemas.openxmlformats.org/officeDocument/2006/relationships/slide" Target="slides/slide53.xml"/><Relationship Id="rId110" Type="http://schemas.openxmlformats.org/officeDocument/2006/relationships/slide" Target="slides/slide76.xml"/><Relationship Id="rId115" Type="http://schemas.openxmlformats.org/officeDocument/2006/relationships/slide" Target="slides/slide81.xml"/><Relationship Id="rId131" Type="http://schemas.openxmlformats.org/officeDocument/2006/relationships/slide" Target="slides/slide97.xml"/><Relationship Id="rId136" Type="http://schemas.openxmlformats.org/officeDocument/2006/relationships/slide" Target="slides/slide102.xml"/><Relationship Id="rId61" Type="http://schemas.openxmlformats.org/officeDocument/2006/relationships/slide" Target="slides/slide27.xml"/><Relationship Id="rId82" Type="http://schemas.openxmlformats.org/officeDocument/2006/relationships/slide" Target="slides/slide48.xml"/><Relationship Id="rId152"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1.xml"/><Relationship Id="rId56" Type="http://schemas.openxmlformats.org/officeDocument/2006/relationships/slide" Target="slides/slide22.xml"/><Relationship Id="rId77" Type="http://schemas.openxmlformats.org/officeDocument/2006/relationships/slide" Target="slides/slide43.xml"/><Relationship Id="rId100" Type="http://schemas.openxmlformats.org/officeDocument/2006/relationships/slide" Target="slides/slide66.xml"/><Relationship Id="rId105" Type="http://schemas.openxmlformats.org/officeDocument/2006/relationships/slide" Target="slides/slide71.xml"/><Relationship Id="rId126" Type="http://schemas.openxmlformats.org/officeDocument/2006/relationships/slide" Target="slides/slide92.xml"/><Relationship Id="rId147" Type="http://schemas.openxmlformats.org/officeDocument/2006/relationships/slide" Target="slides/slide113.xml"/><Relationship Id="rId8" Type="http://schemas.openxmlformats.org/officeDocument/2006/relationships/slideMaster" Target="slideMasters/slideMaster8.xml"/><Relationship Id="rId51" Type="http://schemas.openxmlformats.org/officeDocument/2006/relationships/slide" Target="slides/slide17.xml"/><Relationship Id="rId72" Type="http://schemas.openxmlformats.org/officeDocument/2006/relationships/slide" Target="slides/slide38.xml"/><Relationship Id="rId93" Type="http://schemas.openxmlformats.org/officeDocument/2006/relationships/slide" Target="slides/slide59.xml"/><Relationship Id="rId98" Type="http://schemas.openxmlformats.org/officeDocument/2006/relationships/slide" Target="slides/slide64.xml"/><Relationship Id="rId121" Type="http://schemas.openxmlformats.org/officeDocument/2006/relationships/slide" Target="slides/slide87.xml"/><Relationship Id="rId142" Type="http://schemas.openxmlformats.org/officeDocument/2006/relationships/slide" Target="slides/slide108.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2.xml"/><Relationship Id="rId67" Type="http://schemas.openxmlformats.org/officeDocument/2006/relationships/slide" Target="slides/slide33.xml"/><Relationship Id="rId116" Type="http://schemas.openxmlformats.org/officeDocument/2006/relationships/slide" Target="slides/slide82.xml"/><Relationship Id="rId137" Type="http://schemas.openxmlformats.org/officeDocument/2006/relationships/slide" Target="slides/slide103.xml"/><Relationship Id="rId20" Type="http://schemas.openxmlformats.org/officeDocument/2006/relationships/slideMaster" Target="slideMasters/slideMaster20.xml"/><Relationship Id="rId41" Type="http://schemas.openxmlformats.org/officeDocument/2006/relationships/slide" Target="slides/slide7.xml"/><Relationship Id="rId62" Type="http://schemas.openxmlformats.org/officeDocument/2006/relationships/slide" Target="slides/slide28.xml"/><Relationship Id="rId83" Type="http://schemas.openxmlformats.org/officeDocument/2006/relationships/slide" Target="slides/slide49.xml"/><Relationship Id="rId88" Type="http://schemas.openxmlformats.org/officeDocument/2006/relationships/slide" Target="slides/slide54.xml"/><Relationship Id="rId111" Type="http://schemas.openxmlformats.org/officeDocument/2006/relationships/slide" Target="slides/slide77.xml"/><Relationship Id="rId132" Type="http://schemas.openxmlformats.org/officeDocument/2006/relationships/slide" Target="slides/slide98.xml"/><Relationship Id="rId153"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 Target="slides/slide2.xml"/><Relationship Id="rId57" Type="http://schemas.openxmlformats.org/officeDocument/2006/relationships/slide" Target="slides/slide23.xml"/><Relationship Id="rId106" Type="http://schemas.openxmlformats.org/officeDocument/2006/relationships/slide" Target="slides/slide72.xml"/><Relationship Id="rId127" Type="http://schemas.openxmlformats.org/officeDocument/2006/relationships/slide" Target="slides/slide9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8.xml"/><Relationship Id="rId73" Type="http://schemas.openxmlformats.org/officeDocument/2006/relationships/slide" Target="slides/slide39.xml"/><Relationship Id="rId78" Type="http://schemas.openxmlformats.org/officeDocument/2006/relationships/slide" Target="slides/slide44.xml"/><Relationship Id="rId94" Type="http://schemas.openxmlformats.org/officeDocument/2006/relationships/slide" Target="slides/slide60.xml"/><Relationship Id="rId99" Type="http://schemas.openxmlformats.org/officeDocument/2006/relationships/slide" Target="slides/slide65.xml"/><Relationship Id="rId101" Type="http://schemas.openxmlformats.org/officeDocument/2006/relationships/slide" Target="slides/slide67.xml"/><Relationship Id="rId122" Type="http://schemas.openxmlformats.org/officeDocument/2006/relationships/slide" Target="slides/slide88.xml"/><Relationship Id="rId143" Type="http://schemas.openxmlformats.org/officeDocument/2006/relationships/slide" Target="slides/slide109.xml"/><Relationship Id="rId148" Type="http://schemas.openxmlformats.org/officeDocument/2006/relationships/slide" Target="slides/slide114.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3.xml"/><Relationship Id="rId68" Type="http://schemas.openxmlformats.org/officeDocument/2006/relationships/slide" Target="slides/slide34.xml"/><Relationship Id="rId89" Type="http://schemas.openxmlformats.org/officeDocument/2006/relationships/slide" Target="slides/slide55.xml"/><Relationship Id="rId112" Type="http://schemas.openxmlformats.org/officeDocument/2006/relationships/slide" Target="slides/slide78.xml"/><Relationship Id="rId133" Type="http://schemas.openxmlformats.org/officeDocument/2006/relationships/slide" Target="slides/slide99.xml"/><Relationship Id="rId16" Type="http://schemas.openxmlformats.org/officeDocument/2006/relationships/slideMaster" Target="slideMasters/slideMaster16.xml"/><Relationship Id="rId37" Type="http://schemas.openxmlformats.org/officeDocument/2006/relationships/slide" Target="slides/slide3.xml"/><Relationship Id="rId58" Type="http://schemas.openxmlformats.org/officeDocument/2006/relationships/slide" Target="slides/slide24.xml"/><Relationship Id="rId79" Type="http://schemas.openxmlformats.org/officeDocument/2006/relationships/slide" Target="slides/slide45.xml"/><Relationship Id="rId102" Type="http://schemas.openxmlformats.org/officeDocument/2006/relationships/slide" Target="slides/slide68.xml"/><Relationship Id="rId123" Type="http://schemas.openxmlformats.org/officeDocument/2006/relationships/slide" Target="slides/slide89.xml"/><Relationship Id="rId144" Type="http://schemas.openxmlformats.org/officeDocument/2006/relationships/slide" Target="slides/slide110.xml"/><Relationship Id="rId90"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2437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808AC3A7-BB63-FA4D-9740-A8FD2C17CD3B}" type="slidenum">
              <a:rPr lang="en-US"/>
              <a:pPr>
                <a:defRPr/>
              </a:pPr>
              <a:t>‹#›</a:t>
            </a:fld>
            <a:endParaRPr lang="en-US"/>
          </a:p>
        </p:txBody>
      </p:sp>
    </p:spTree>
    <p:extLst>
      <p:ext uri="{BB962C8B-B14F-4D97-AF65-F5344CB8AC3E}">
        <p14:creationId xmlns:p14="http://schemas.microsoft.com/office/powerpoint/2010/main" val="41337731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068F27C-EA15-6446-A17B-E41831FC7F6C}" type="slidenum">
              <a:rPr lang="en-US" sz="1200"/>
              <a:pPr/>
              <a:t>1</a:t>
            </a:fld>
            <a:endParaRPr lang="en-US" sz="1200"/>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6032117-CF4C-824C-B87F-D0B08D94DC65}" type="slidenum">
              <a:rPr lang="en-US" sz="1200">
                <a:solidFill>
                  <a:srgbClr val="000000"/>
                </a:solidFill>
                <a:latin typeface="Times New Roman" charset="0"/>
              </a:rPr>
              <a:pPr eaLnBrk="1" hangingPunct="1"/>
              <a:t>14</a:t>
            </a:fld>
            <a:endParaRPr lang="en-US" sz="1200">
              <a:solidFill>
                <a:srgbClr val="000000"/>
              </a:solidFill>
              <a:latin typeface="Times New Roman" charset="0"/>
            </a:endParaRPr>
          </a:p>
        </p:txBody>
      </p:sp>
      <p:sp>
        <p:nvSpPr>
          <p:cNvPr id="268290" name="Rectangle 2"/>
          <p:cNvSpPr>
            <a:spLocks noGrp="1" noRot="1" noChangeAspect="1" noChangeArrowheads="1"/>
          </p:cNvSpPr>
          <p:nvPr>
            <p:ph type="sldImg"/>
          </p:nvPr>
        </p:nvSpPr>
        <p:spPr>
          <a:solidFill>
            <a:srgbClr val="FFFFFF"/>
          </a:solidFill>
          <a:ln/>
        </p:spPr>
      </p:sp>
      <p:sp>
        <p:nvSpPr>
          <p:cNvPr id="268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5FA1E83-633D-834E-AE84-F5717647A188}" type="slidenum">
              <a:rPr lang="en-US" sz="1200"/>
              <a:pPr/>
              <a:t>106</a:t>
            </a:fld>
            <a:endParaRPr lang="en-US" sz="1200"/>
          </a:p>
        </p:txBody>
      </p:sp>
      <p:sp>
        <p:nvSpPr>
          <p:cNvPr id="451586" name="Rectangle 2"/>
          <p:cNvSpPr>
            <a:spLocks noGrp="1" noRot="1" noChangeAspect="1" noChangeArrowheads="1"/>
          </p:cNvSpPr>
          <p:nvPr>
            <p:ph type="sldImg"/>
          </p:nvPr>
        </p:nvSpPr>
        <p:spPr>
          <a:solidFill>
            <a:srgbClr val="FFFFFF"/>
          </a:solidFill>
          <a:ln/>
        </p:spPr>
      </p:sp>
      <p:sp>
        <p:nvSpPr>
          <p:cNvPr id="451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3E0BC90-491C-EB49-8805-D2BAB49122C6}" type="slidenum">
              <a:rPr lang="en-US" sz="1200">
                <a:solidFill>
                  <a:srgbClr val="000000"/>
                </a:solidFill>
                <a:latin typeface="Times New Roman" charset="0"/>
              </a:rPr>
              <a:pPr eaLnBrk="1" hangingPunct="1"/>
              <a:t>107</a:t>
            </a:fld>
            <a:endParaRPr lang="en-US" sz="1200">
              <a:solidFill>
                <a:srgbClr val="000000"/>
              </a:solidFill>
              <a:latin typeface="Times New Roman" charset="0"/>
            </a:endParaRPr>
          </a:p>
        </p:txBody>
      </p:sp>
      <p:sp>
        <p:nvSpPr>
          <p:cNvPr id="453634" name="Rectangle 2"/>
          <p:cNvSpPr>
            <a:spLocks noGrp="1" noRot="1" noChangeAspect="1" noChangeArrowheads="1" noTextEdit="1"/>
          </p:cNvSpPr>
          <p:nvPr>
            <p:ph type="sldImg"/>
          </p:nvPr>
        </p:nvSpPr>
        <p:spPr>
          <a:ln/>
        </p:spPr>
      </p:sp>
      <p:sp>
        <p:nvSpPr>
          <p:cNvPr id="453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79CADF3-D11A-8E4F-8CDC-3DE2EC3D4B63}" type="slidenum">
              <a:rPr lang="en-US" sz="1200">
                <a:solidFill>
                  <a:srgbClr val="000000"/>
                </a:solidFill>
                <a:latin typeface="Times New Roman" charset="0"/>
              </a:rPr>
              <a:pPr eaLnBrk="1" hangingPunct="1"/>
              <a:t>108</a:t>
            </a:fld>
            <a:endParaRPr lang="en-US" sz="1200">
              <a:solidFill>
                <a:srgbClr val="000000"/>
              </a:solidFill>
              <a:latin typeface="Times New Roman" charset="0"/>
            </a:endParaRPr>
          </a:p>
        </p:txBody>
      </p:sp>
      <p:sp>
        <p:nvSpPr>
          <p:cNvPr id="455682" name="Rectangle 2"/>
          <p:cNvSpPr>
            <a:spLocks noGrp="1" noRot="1" noChangeAspect="1" noChangeArrowheads="1"/>
          </p:cNvSpPr>
          <p:nvPr>
            <p:ph type="sldImg"/>
          </p:nvPr>
        </p:nvSpPr>
        <p:spPr>
          <a:solidFill>
            <a:srgbClr val="FFFFFF"/>
          </a:solidFill>
          <a:ln/>
        </p:spPr>
      </p:sp>
      <p:sp>
        <p:nvSpPr>
          <p:cNvPr id="4556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9F88F8-DBAB-D040-A30C-400067B49A3B}" type="slidenum">
              <a:rPr lang="en-US" sz="1200">
                <a:solidFill>
                  <a:srgbClr val="000000"/>
                </a:solidFill>
                <a:latin typeface="Times New Roman" charset="0"/>
              </a:rPr>
              <a:pPr eaLnBrk="1" hangingPunct="1"/>
              <a:t>110</a:t>
            </a:fld>
            <a:endParaRPr lang="en-US" sz="1200">
              <a:solidFill>
                <a:srgbClr val="000000"/>
              </a:solidFill>
              <a:latin typeface="Times New Roman" charset="0"/>
            </a:endParaRPr>
          </a:p>
        </p:txBody>
      </p:sp>
      <p:sp>
        <p:nvSpPr>
          <p:cNvPr id="458754" name="Rectangle 2"/>
          <p:cNvSpPr>
            <a:spLocks noGrp="1" noRot="1" noChangeAspect="1" noChangeArrowheads="1" noTextEdit="1"/>
          </p:cNvSpPr>
          <p:nvPr>
            <p:ph type="sldImg"/>
          </p:nvPr>
        </p:nvSpPr>
        <p:spPr>
          <a:ln/>
        </p:spPr>
      </p:sp>
      <p:sp>
        <p:nvSpPr>
          <p:cNvPr id="458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DFA75E-A867-984A-90CF-405A1ED1FF5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69346" name="Rectangle 2"/>
          <p:cNvSpPr>
            <a:spLocks noGrp="1" noRot="1" noChangeAspect="1" noChangeArrowheads="1" noTextEdit="1"/>
          </p:cNvSpPr>
          <p:nvPr>
            <p:ph type="sldImg"/>
          </p:nvPr>
        </p:nvSpPr>
        <p:spPr>
          <a:ln/>
        </p:spPr>
      </p:sp>
      <p:sp>
        <p:nvSpPr>
          <p:cNvPr id="5693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lgn="r" rtl="1">
              <a:defRPr sz="1200" kern="1200">
                <a:solidFill>
                  <a:schemeClr val="tx1"/>
                </a:solidFill>
                <a:effectLst/>
                <a:latin typeface="+mn-lt"/>
                <a:ea typeface="+mn-ea"/>
                <a:cs typeface="+mn-cs"/>
              </a:defRPr>
            </a:pPr>
            <a:r>
              <a:rPr lang="ar-JO" dirty="0">
                <a:rtl/>
              </a:rPr>
              <a:t>يجوز لأيِّ شخصٍ أن ينسخ ملاحظات الفصل والعرض التقديميَّ للبوربوينت</a:t>
            </a:r>
            <a:r>
              <a:rPr lang="en-US" dirty="0">
                <a:rtl/>
              </a:rPr>
              <a:t>PPT) </a:t>
            </a:r>
            <a:r>
              <a:rPr lang="ar-JO" dirty="0">
                <a:rtl/>
              </a:rPr>
              <a:t>) لأنَّني لم أضعْ أيَّ حقوق طبْعٍ ونشْرِ عليها. ولكن تأكَّدْ من أنَّك تنسخ بصورةٍ صحيحة!</a:t>
            </a:r>
          </a:p>
          <a:p>
            <a:pPr algn="r" rtl="1">
              <a:defRPr sz="1200" kern="1200">
                <a:solidFill>
                  <a:schemeClr val="tx1"/>
                </a:solidFill>
                <a:effectLst/>
                <a:latin typeface="+mn-lt"/>
                <a:ea typeface="+mn-ea"/>
                <a:cs typeface="+mn-cs"/>
              </a:defRPr>
            </a:pPr>
            <a:endParaRPr lang="ar-JO"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Anyone may copy the class notes and PPT as I hold no copyright on them. But make sure you copy right!</a:t>
            </a:r>
          </a:p>
          <a:p>
            <a:r>
              <a:rPr lang="en-US" sz="1200" kern="1200" dirty="0">
                <a:solidFill>
                  <a:schemeClr val="tx1"/>
                </a:solidFill>
                <a:effectLst/>
                <a:latin typeface="+mn-lt"/>
                <a:ea typeface="+mn-ea"/>
                <a:cs typeface="+mn-cs"/>
              </a:rPr>
              <a:t>______________</a:t>
            </a:r>
          </a:p>
          <a:p>
            <a:r>
              <a:rPr lang="en-US" sz="1200" kern="1200" dirty="0">
                <a:solidFill>
                  <a:schemeClr val="tx1"/>
                </a:solidFill>
                <a:effectLst/>
                <a:latin typeface="+mn-lt"/>
                <a:ea typeface="+mn-ea"/>
                <a:cs typeface="+mn-cs"/>
              </a:rPr>
              <a:t>Common-120</a:t>
            </a:r>
            <a:endParaRPr lang="en-US" dirty="0"/>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8E5E22C-8EF7-E648-B8BC-689F4CB283A9}" type="slidenum">
              <a:rPr lang="en-US" sz="1200"/>
              <a:pPr/>
              <a:t>112</a:t>
            </a:fld>
            <a:endParaRPr lang="en-US" sz="1200"/>
          </a:p>
        </p:txBody>
      </p:sp>
      <p:sp>
        <p:nvSpPr>
          <p:cNvPr id="464898" name="Rectangle 2"/>
          <p:cNvSpPr>
            <a:spLocks noGrp="1" noRot="1" noChangeAspect="1" noChangeArrowheads="1"/>
          </p:cNvSpPr>
          <p:nvPr>
            <p:ph type="sldImg"/>
          </p:nvPr>
        </p:nvSpPr>
        <p:spPr>
          <a:solidFill>
            <a:srgbClr val="FFFFFF"/>
          </a:solidFill>
          <a:ln/>
        </p:spPr>
      </p:sp>
      <p:sp>
        <p:nvSpPr>
          <p:cNvPr id="464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49C4345-623D-E345-BFAE-1F368D5F0F80}" type="slidenum">
              <a:rPr lang="en-US" sz="1200"/>
              <a:pPr/>
              <a:t>113</a:t>
            </a:fld>
            <a:endParaRPr lang="en-US" sz="1200"/>
          </a:p>
        </p:txBody>
      </p:sp>
      <p:sp>
        <p:nvSpPr>
          <p:cNvPr id="462850" name="Rectangle 2"/>
          <p:cNvSpPr>
            <a:spLocks noGrp="1" noRot="1" noChangeAspect="1" noChangeArrowheads="1"/>
          </p:cNvSpPr>
          <p:nvPr>
            <p:ph type="sldImg"/>
          </p:nvPr>
        </p:nvSpPr>
        <p:spPr>
          <a:solidFill>
            <a:srgbClr val="FFFFFF"/>
          </a:solidFill>
          <a:ln/>
        </p:spPr>
      </p:sp>
      <p:sp>
        <p:nvSpPr>
          <p:cNvPr id="462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CH Church (Ecclesiology) in Arabic</a:t>
            </a:r>
          </a:p>
          <a:p>
            <a:r>
              <a:rPr lang="en-US" dirty="0"/>
              <a:t>______________</a:t>
            </a:r>
          </a:p>
          <a:p>
            <a:r>
              <a:rPr lang="en-US" dirty="0"/>
              <a:t>Common-</a:t>
            </a:r>
            <a:r>
              <a:rPr lang="en-US" dirty="0">
                <a:latin typeface="Arial" charset="0"/>
                <a:ea typeface="ＭＳ Ｐゴシック" charset="0"/>
              </a:rPr>
              <a:t>16</a:t>
            </a:r>
            <a:endParaRPr lang="en-US" dirty="0"/>
          </a:p>
        </p:txBody>
      </p:sp>
    </p:spTree>
    <p:extLst>
      <p:ext uri="{BB962C8B-B14F-4D97-AF65-F5344CB8AC3E}">
        <p14:creationId xmlns:p14="http://schemas.microsoft.com/office/powerpoint/2010/main" val="1852592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3FE4A36-90ED-F14C-9B2D-9C03FE4D01B0}" type="slidenum">
              <a:rPr lang="en-US" sz="1200">
                <a:solidFill>
                  <a:srgbClr val="000000"/>
                </a:solidFill>
                <a:latin typeface="Times New Roman" charset="0"/>
              </a:rPr>
              <a:pPr eaLnBrk="1" hangingPunct="1"/>
              <a:t>15</a:t>
            </a:fld>
            <a:endParaRPr lang="en-US" sz="1200">
              <a:solidFill>
                <a:srgbClr val="000000"/>
              </a:solidFill>
              <a:latin typeface="Times New Roman" charset="0"/>
            </a:endParaRPr>
          </a:p>
        </p:txBody>
      </p:sp>
      <p:sp>
        <p:nvSpPr>
          <p:cNvPr id="270338" name="Rectangle 2"/>
          <p:cNvSpPr>
            <a:spLocks noGrp="1" noRot="1" noChangeAspect="1" noChangeArrowheads="1"/>
          </p:cNvSpPr>
          <p:nvPr>
            <p:ph type="sldImg"/>
          </p:nvPr>
        </p:nvSpPr>
        <p:spPr>
          <a:solidFill>
            <a:srgbClr val="FFFFFF"/>
          </a:solidFill>
          <a:ln/>
        </p:spPr>
      </p:sp>
      <p:sp>
        <p:nvSpPr>
          <p:cNvPr id="2703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Slide Image Placeholder 1"/>
          <p:cNvSpPr>
            <a:spLocks noGrp="1" noRot="1" noChangeAspect="1"/>
          </p:cNvSpPr>
          <p:nvPr>
            <p:ph type="sldImg"/>
          </p:nvPr>
        </p:nvSpPr>
        <p:spPr>
          <a:xfrm>
            <a:off x="1143000" y="685800"/>
            <a:ext cx="4572000" cy="3429000"/>
          </a:xfrm>
          <a:ln/>
        </p:spPr>
      </p:sp>
      <p:sp>
        <p:nvSpPr>
          <p:cNvPr id="33689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One special joy is mentoring my students who serve with us at church and led ministries to youth, children, home groups, and the worship team.</a:t>
            </a:r>
          </a:p>
        </p:txBody>
      </p:sp>
      <p:sp>
        <p:nvSpPr>
          <p:cNvPr id="33689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9C0DE2-292C-E246-90CC-177BEF5CB6C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F121D6-904E-BE4D-9CAD-E984C2EF1A8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xfrm>
            <a:off x="1143000" y="685800"/>
            <a:ext cx="4572000" cy="3429000"/>
          </a:xfrm>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I also directed the doctoral program at SBC that trains about 50 seminary professors and pastors throughout Asia in English and Chinese.  Generally each year about 4 of them received their Doctor of Ministry degree.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380CAD-754C-6A43-B9DA-D38F92BD114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6882" name="Rectangle 2"/>
          <p:cNvSpPr>
            <a:spLocks noGrp="1" noRot="1" noChangeAspect="1" noChangeArrowheads="1" noTextEdit="1"/>
          </p:cNvSpPr>
          <p:nvPr>
            <p:ph type="sldImg"/>
          </p:nvPr>
        </p:nvSpPr>
        <p:spPr>
          <a:xfrm>
            <a:off x="1150938" y="692150"/>
            <a:ext cx="4556125" cy="3416300"/>
          </a:xfrm>
          <a:ln/>
        </p:spPr>
      </p:sp>
      <p:sp>
        <p:nvSpPr>
          <p:cNvPr id="5068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algn="r" rtl="1" eaLnBrk="1" hangingPunct="1"/>
            <a:r>
              <a:rPr lang="ar-JO" noProof="1">
                <a:latin typeface="Times New Roman" charset="0"/>
                <a:ea typeface="ＭＳ Ｐゴシック" charset="0"/>
                <a:cs typeface="ＭＳ Ｐゴシック" charset="0"/>
              </a:rPr>
              <a:t>كنتُ أقوم بتعليم أولئك القادة كلَّ سِفْرٍ من الكتاب المقدَّس من المساقات التي تُقدِّم مسْحًا،  إضافةً إلى مساقات الخلفيَّات لكلٍّ من العهد القديم والعهد الجديد، ومساقاتٍ تتناول ستَّة جوانب من اللاهوت، ومساقاتٍ عن كيفيَّة الوعظ. </a:t>
            </a:r>
            <a:endParaRPr lang="en-US" noProof="1">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Common-75</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3485B0-9ED9-294F-9A71-1E2CD35024F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2354" name="Rectangle 2"/>
          <p:cNvSpPr>
            <a:spLocks noGrp="1" noRot="1" noChangeAspect="1" noChangeArrowheads="1"/>
          </p:cNvSpPr>
          <p:nvPr>
            <p:ph type="sldImg"/>
          </p:nvPr>
        </p:nvSpPr>
        <p:spPr>
          <a:solidFill>
            <a:srgbClr val="FFFFFF"/>
          </a:solidFill>
          <a:ln/>
        </p:spPr>
      </p:sp>
      <p:sp>
        <p:nvSpPr>
          <p:cNvPr id="612355"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JO" dirty="0">
                <a:latin typeface="Arial" charset="0"/>
                <a:ea typeface="ＭＳ Ｐゴシック" charset="0"/>
                <a:cs typeface="ＭＳ Ｐゴシック" charset="0"/>
              </a:rPr>
              <a:t>جاء أولئك القادة الأُمناء من 25 دولةً تقريبًا، وقد جاءوا إلينا في سنغافورة للحصول على شهاداتٍ على مسنوى الماجستير والدكتوراه. وقد قمنا بتدريبهم لكي يساعدوا بدورهم في بناء حياة آخَرين في بلادهم الأصليَّة.</a:t>
            </a:r>
          </a:p>
          <a:p>
            <a:pPr eaLnBrk="1" hangingPunct="1"/>
            <a:r>
              <a:rPr lang="en-US" dirty="0">
                <a:latin typeface="Arial" charset="0"/>
                <a:ea typeface="ＭＳ Ｐゴシック" charset="0"/>
                <a:cs typeface="ＭＳ Ｐゴシック" charset="0"/>
              </a:rPr>
              <a:t>___________</a:t>
            </a:r>
          </a:p>
          <a:p>
            <a:pPr eaLnBrk="1" hangingPunct="1"/>
            <a:r>
              <a:rPr lang="en-US" dirty="0">
                <a:latin typeface="Arial" charset="0"/>
                <a:ea typeface="ＭＳ Ｐゴシック" charset="0"/>
                <a:cs typeface="ＭＳ Ｐゴシック" charset="0"/>
              </a:rPr>
              <a:t>Common-76</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Slide Image Placeholder 1"/>
          <p:cNvSpPr>
            <a:spLocks noGrp="1" noRot="1" noChangeAspect="1"/>
          </p:cNvSpPr>
          <p:nvPr>
            <p:ph type="sldImg"/>
          </p:nvPr>
        </p:nvSpPr>
        <p:spPr>
          <a:xfrm>
            <a:off x="1143000" y="685800"/>
            <a:ext cx="4572000" cy="3429000"/>
          </a:xfrm>
          <a:ln/>
        </p:spPr>
      </p:sp>
      <p:sp>
        <p:nvSpPr>
          <p:cNvPr id="36864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eaLnBrk="1" hangingPunct="1"/>
            <a:r>
              <a:rPr lang="ar-JO" dirty="0">
                <a:latin typeface="Arial" charset="0"/>
                <a:ea typeface="ＭＳ Ｐゴシック" charset="0"/>
                <a:cs typeface="ＭＳ Ｐゴシック" charset="0"/>
              </a:rPr>
              <a:t>أنا</a:t>
            </a:r>
            <a:r>
              <a:rPr lang="ar-JO" baseline="0" dirty="0">
                <a:latin typeface="Arial" charset="0"/>
                <a:ea typeface="ＭＳ Ｐゴシック" charset="0"/>
                <a:cs typeface="ＭＳ Ｐゴシック" charset="0"/>
              </a:rPr>
              <a:t> أقود تعليم الكتاب المقدس للنساء في كنيستنا</a:t>
            </a:r>
            <a:endParaRPr lang="en-US" dirty="0">
              <a:latin typeface="Arial" charset="0"/>
              <a:ea typeface="ＭＳ Ｐゴシック" charset="0"/>
              <a:cs typeface="ＭＳ Ｐゴシック" charset="0"/>
            </a:endParaRPr>
          </a:p>
        </p:txBody>
      </p:sp>
      <p:sp>
        <p:nvSpPr>
          <p:cNvPr id="36864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82CA59-476C-C447-A28E-853EE0FA4BC7}"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115410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9D292B-22B0-764D-B8DC-21E3F628980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5810" name="Rectangle 2"/>
          <p:cNvSpPr>
            <a:spLocks noGrp="1" noRot="1" noChangeAspect="1" noChangeArrowheads="1"/>
          </p:cNvSpPr>
          <p:nvPr>
            <p:ph type="sldImg"/>
          </p:nvPr>
        </p:nvSpPr>
        <p:spPr>
          <a:xfrm>
            <a:off x="1143000" y="685800"/>
            <a:ext cx="4572000" cy="3429000"/>
          </a:xfrm>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4439F-7CED-CB42-B544-350FABE6AA7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45794"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545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112288" tIns="56144" rIns="112288" bIns="56144"/>
          <a:lstStyle/>
          <a:p>
            <a:pPr marL="0" marR="0" lvl="0" indent="0" algn="r" defTabSz="449263" rtl="1" eaLnBrk="0" fontAlgn="base" latinLnBrk="0" hangingPunct="0">
              <a:lnSpc>
                <a:spcPct val="100000"/>
              </a:lnSpc>
              <a:spcBef>
                <a:spcPct val="0"/>
              </a:spcBef>
              <a:spcAft>
                <a:spcPct val="0"/>
              </a:spcAft>
              <a:buClr>
                <a:srgbClr val="000000"/>
              </a:buClr>
              <a:buSzPct val="100000"/>
              <a:buFont typeface="Times New Roman" charset="0"/>
              <a:buNone/>
              <a:tabLst/>
              <a:defRPr/>
            </a:pPr>
            <a:r>
              <a:rPr lang="ar-JO" sz="4400" dirty="0">
                <a:rtl/>
              </a:rPr>
              <a:t>لقد أتاح لنا الربُّ بأمانته فرصًا للخدمة في الكثير من المجالات. </a:t>
            </a:r>
            <a:endParaRPr lang="ar-JO" sz="2400" dirty="0">
              <a:latin typeface="Arial" charset="0"/>
              <a:ea typeface="ＭＳ Ｐゴシック" charset="0"/>
              <a:cs typeface="ＭＳ Ｐゴシック" charset="0"/>
            </a:endParaRPr>
          </a:p>
          <a:p>
            <a:pPr>
              <a:spcBef>
                <a:spcPct val="0"/>
              </a:spcBef>
            </a:pPr>
            <a:r>
              <a:rPr lang="en-US" sz="2400" dirty="0">
                <a:latin typeface="Arial" charset="0"/>
                <a:ea typeface="ＭＳ Ｐゴシック" charset="0"/>
                <a:cs typeface="ＭＳ Ｐゴシック" charset="0"/>
              </a:rPr>
              <a:t>The Lord has faithfully brought opportunities to us to serve in many capacities. </a:t>
            </a:r>
          </a:p>
          <a:p>
            <a:pPr>
              <a:spcBef>
                <a:spcPct val="0"/>
              </a:spcBef>
            </a:pPr>
            <a:r>
              <a:rPr lang="en-US" sz="2400" dirty="0">
                <a:latin typeface="Arial" charset="0"/>
                <a:ea typeface="ＭＳ Ｐゴシック" charset="0"/>
                <a:cs typeface="ＭＳ Ｐゴシック" charset="0"/>
              </a:rPr>
              <a:t>___________</a:t>
            </a:r>
          </a:p>
          <a:p>
            <a:pPr>
              <a:spcBef>
                <a:spcPct val="0"/>
              </a:spcBef>
            </a:pPr>
            <a:r>
              <a:rPr lang="en-US" sz="2400" dirty="0">
                <a:latin typeface="Arial" charset="0"/>
                <a:ea typeface="ＭＳ Ｐゴシック" charset="0"/>
                <a:cs typeface="ＭＳ Ｐゴシック" charset="0"/>
              </a:rPr>
              <a:t>Common-113</a:t>
            </a:r>
          </a:p>
          <a:p>
            <a:pPr marL="0" marR="0" lvl="0" indent="0" algn="r" defTabSz="449263" rtl="1" eaLnBrk="0" fontAlgn="base" latinLnBrk="0" hangingPunct="0">
              <a:lnSpc>
                <a:spcPct val="100000"/>
              </a:lnSpc>
              <a:spcBef>
                <a:spcPct val="0"/>
              </a:spcBef>
              <a:spcAft>
                <a:spcPct val="0"/>
              </a:spcAft>
              <a:buClr>
                <a:srgbClr val="000000"/>
              </a:buClr>
              <a:buSzPct val="100000"/>
              <a:buFont typeface="Times New Roman" charset="0"/>
              <a:buNone/>
              <a:tabLst/>
              <a:defRPr/>
            </a:pPr>
            <a:r>
              <a:rPr lang="ar-JO" sz="4400" dirty="0">
                <a:rtl/>
              </a:rPr>
              <a:t>جرى التحديث في أيَّار 2023:</a:t>
            </a:r>
            <a:endParaRPr lang="en-US" sz="2400" dirty="0">
              <a:latin typeface="Arial" charset="0"/>
              <a:ea typeface="ＭＳ Ｐゴシック" charset="0"/>
              <a:cs typeface="ＭＳ Ｐゴシック" charset="0"/>
            </a:endParaRPr>
          </a:p>
          <a:p>
            <a:pPr>
              <a:spcBef>
                <a:spcPct val="0"/>
              </a:spcBef>
            </a:pPr>
            <a:r>
              <a:rPr lang="en-US" sz="2400" dirty="0">
                <a:latin typeface="Arial" charset="0"/>
                <a:ea typeface="ＭＳ Ｐゴシック" charset="0"/>
                <a:cs typeface="ＭＳ Ｐゴシック" charset="0"/>
              </a:rPr>
              <a:t>Updated in May 2023:</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WorldVenture</a:t>
            </a:r>
            <a:r>
              <a:rPr kumimoji="0" lang="en-US" sz="24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overseas worker</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JETS</a:t>
            </a:r>
            <a:r>
              <a:rPr kumimoji="0" lang="en-US" sz="24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Bible </a:t>
            </a:r>
            <a:r>
              <a:rPr lang="en-US" sz="2400" b="0" dirty="0">
                <a:solidFill>
                  <a:srgbClr val="FFFFFF"/>
                </a:solidFill>
                <a:effectLst>
                  <a:outerShdw blurRad="50800" dist="38100" dir="2700000" algn="tl" rotWithShape="0">
                    <a:srgbClr val="000000"/>
                  </a:outerShdw>
                </a:effectLst>
                <a:latin typeface="Arial" charset="0"/>
                <a:ea typeface="ＭＳ Ｐゴシック" charset="0"/>
                <a:cs typeface="Arial" charset="0"/>
              </a:rPr>
              <a:t>Exposition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professor</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Adjunct Professor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teaching in 12 nations</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The Bible…Basically</a:t>
            </a:r>
            <a:r>
              <a:rPr kumimoji="0" lang="en-US" sz="24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translation director</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BibleStudyDownloads.org</a:t>
            </a:r>
            <a:r>
              <a:rPr kumimoji="0" lang="en-US" sz="24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web author</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Amman International Church</a:t>
            </a:r>
            <a:r>
              <a:rPr kumimoji="0" lang="en-US" sz="24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occasional preacher</a:t>
            </a:r>
          </a:p>
          <a:p>
            <a:pPr>
              <a:spcBef>
                <a:spcPct val="0"/>
              </a:spcBef>
            </a:pPr>
            <a:endParaRPr lang="en-US" sz="24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811519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CFECCC-DD0E-8D4E-838D-0BCEDB86869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2514" name="Rectangle 2"/>
          <p:cNvSpPr>
            <a:spLocks noGrp="1" noRot="1" noChangeAspect="1" noChangeArrowheads="1" noTextEdit="1"/>
          </p:cNvSpPr>
          <p:nvPr>
            <p:ph type="sldImg"/>
          </p:nvPr>
        </p:nvSpPr>
        <p:spPr>
          <a:xfrm>
            <a:off x="1143000" y="685800"/>
            <a:ext cx="4572000" cy="3429000"/>
          </a:xfrm>
          <a:ln/>
        </p:spPr>
      </p:sp>
      <p:sp>
        <p:nvSpPr>
          <p:cNvPr id="1925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4A3627-A63E-AB4E-A7F1-D745D54559A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1362" name="Rectangle 2"/>
          <p:cNvSpPr>
            <a:spLocks noGrp="1" noRot="1" noChangeAspect="1" noChangeArrowheads="1"/>
          </p:cNvSpPr>
          <p:nvPr>
            <p:ph type="sldImg"/>
          </p:nvPr>
        </p:nvSpPr>
        <p:spPr>
          <a:xfrm>
            <a:off x="1143000" y="685800"/>
            <a:ext cx="4572000" cy="3429000"/>
          </a:xfrm>
          <a:solidFill>
            <a:srgbClr val="FFFFFF"/>
          </a:solidFill>
          <a:ln/>
        </p:spPr>
      </p:sp>
      <p:sp>
        <p:nvSpPr>
          <p:cNvPr id="271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Too often students simply look at the grade on their research paper and toss it into this type of file system. There</a:t>
            </a:r>
            <a:r>
              <a:rPr lang="en-US" baseline="0">
                <a:latin typeface="Times New Roman" charset="0"/>
                <a:ea typeface="ＭＳ Ｐゴシック" charset="0"/>
                <a:cs typeface="ＭＳ Ｐゴシック" charset="0"/>
              </a:rPr>
              <a:t> must be a better way!</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961E57-94A7-0F4F-82F0-15F69BBDCC2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3410" name="Rectangle 2"/>
          <p:cNvSpPr>
            <a:spLocks noGrp="1" noRot="1" noChangeAspect="1" noChangeArrowheads="1"/>
          </p:cNvSpPr>
          <p:nvPr>
            <p:ph type="sldImg"/>
          </p:nvPr>
        </p:nvSpPr>
        <p:spPr>
          <a:xfrm>
            <a:off x="1143000" y="685800"/>
            <a:ext cx="4572000" cy="3429000"/>
          </a:xfrm>
          <a:solidFill>
            <a:srgbClr val="FFFFFF"/>
          </a:solidFill>
          <a:ln/>
        </p:spPr>
      </p:sp>
      <p:sp>
        <p:nvSpPr>
          <p:cNvPr id="273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Dr. Fyman invested 30 years of</a:t>
            </a:r>
            <a:r>
              <a:rPr lang="en-US" baseline="0">
                <a:latin typeface="Arial" charset="0"/>
                <a:ea typeface="ＭＳ Ｐゴシック" charset="0"/>
                <a:cs typeface="ＭＳ Ｐゴシック" charset="0"/>
              </a:rPr>
              <a:t> his life to develop "The Bible</a:t>
            </a:r>
            <a:r>
              <a:rPr lang="mr-IN" baseline="0">
                <a:latin typeface="Arial" charset="0"/>
                <a:ea typeface="ＭＳ Ｐゴシック" charset="0"/>
                <a:cs typeface="ＭＳ Ｐゴシック" charset="0"/>
              </a:rPr>
              <a:t>…</a:t>
            </a:r>
            <a:r>
              <a:rPr lang="en-US" baseline="0">
                <a:latin typeface="Arial" charset="0"/>
                <a:ea typeface="ＭＳ Ｐゴシック" charset="0"/>
                <a:cs typeface="ＭＳ Ｐゴシック" charset="0"/>
              </a:rPr>
              <a:t>Basically," a 10-hour seminar that brings audiences through the whole Bible SIX times!</a:t>
            </a:r>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E917299-C103-DE4F-BC67-78CE44DD06C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7330" name="Rectangle 2"/>
          <p:cNvSpPr>
            <a:spLocks noGrp="1" noRot="1" noChangeAspect="1" noChangeArrowheads="1"/>
          </p:cNvSpPr>
          <p:nvPr>
            <p:ph type="sldImg"/>
          </p:nvPr>
        </p:nvSpPr>
        <p:spPr>
          <a:xfrm>
            <a:off x="1143000" y="685800"/>
            <a:ext cx="4572000" cy="3429000"/>
          </a:xfrm>
          <a:solidFill>
            <a:srgbClr val="FFFFFF"/>
          </a:solidFill>
          <a:ln/>
        </p:spPr>
      </p:sp>
      <p:sp>
        <p:nvSpPr>
          <p:cNvPr id="227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30ED8E-8421-3840-9F12-CBEC0D42847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9378" name="Rectangle 2"/>
          <p:cNvSpPr>
            <a:spLocks noGrp="1" noRot="1" noChangeAspect="1" noChangeArrowheads="1"/>
          </p:cNvSpPr>
          <p:nvPr>
            <p:ph type="sldImg"/>
          </p:nvPr>
        </p:nvSpPr>
        <p:spPr>
          <a:xfrm>
            <a:off x="1143000" y="685800"/>
            <a:ext cx="4572000" cy="3429000"/>
          </a:xfrm>
          <a:solidFill>
            <a:srgbClr val="FFFFFF"/>
          </a:solidFill>
          <a:ln/>
        </p:spPr>
      </p:sp>
      <p:sp>
        <p:nvSpPr>
          <p:cNvPr id="229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B664C5C-17C4-BC40-9A7A-970361334BB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3142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399BD33-514D-DE4A-B513-5E1BFA1DABA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33474" name="Rectangle 2"/>
          <p:cNvSpPr>
            <a:spLocks noGrp="1" noRot="1" noChangeAspect="1" noChangeArrowheads="1"/>
          </p:cNvSpPr>
          <p:nvPr>
            <p:ph type="sldImg"/>
          </p:nvPr>
        </p:nvSpPr>
        <p:spPr>
          <a:xfrm>
            <a:off x="1143000" y="685800"/>
            <a:ext cx="4572000" cy="3429000"/>
          </a:xfrm>
          <a:solidFill>
            <a:srgbClr val="FFFFFF"/>
          </a:solidFill>
          <a:ln/>
        </p:spPr>
      </p:sp>
      <p:sp>
        <p:nvSpPr>
          <p:cNvPr id="2334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Japanese title slide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BE1559E-1F87-A341-8729-49BC2A0AFDB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35522" name="Rectangle 2"/>
          <p:cNvSpPr>
            <a:spLocks noGrp="1" noRot="1" noChangeAspect="1" noChangeArrowheads="1"/>
          </p:cNvSpPr>
          <p:nvPr>
            <p:ph type="sldImg"/>
          </p:nvPr>
        </p:nvSpPr>
        <p:spPr>
          <a:xfrm>
            <a:off x="1143000" y="685800"/>
            <a:ext cx="4572000" cy="3429000"/>
          </a:xfrm>
          <a:solidFill>
            <a:srgbClr val="FFFFFF"/>
          </a:solidFill>
          <a:ln/>
        </p:spPr>
      </p:sp>
      <p:sp>
        <p:nvSpPr>
          <p:cNvPr id="235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03582F3-746C-014C-AE72-2A4F5518101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37570" name="Rectangle 2"/>
          <p:cNvSpPr>
            <a:spLocks noGrp="1" noRot="1" noChangeAspect="1" noChangeArrowheads="1"/>
          </p:cNvSpPr>
          <p:nvPr>
            <p:ph type="sldImg"/>
          </p:nvPr>
        </p:nvSpPr>
        <p:spPr>
          <a:xfrm>
            <a:off x="1143000" y="685800"/>
            <a:ext cx="4572000" cy="3429000"/>
          </a:xfrm>
          <a:solidFill>
            <a:srgbClr val="FFFFFF"/>
          </a:solidFill>
          <a:ln/>
        </p:spPr>
      </p:sp>
      <p:sp>
        <p:nvSpPr>
          <p:cNvPr id="237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05DD0C-1484-C94F-A970-608738AA793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39618" name="Rectangle 2"/>
          <p:cNvSpPr>
            <a:spLocks noGrp="1" noRot="1" noChangeAspect="1" noChangeArrowheads="1"/>
          </p:cNvSpPr>
          <p:nvPr>
            <p:ph type="sldImg"/>
          </p:nvPr>
        </p:nvSpPr>
        <p:spPr>
          <a:xfrm>
            <a:off x="1143000" y="685800"/>
            <a:ext cx="4572000" cy="3429000"/>
          </a:xfrm>
          <a:solidFill>
            <a:srgbClr val="FFFFFF"/>
          </a:solidFill>
          <a:ln/>
        </p:spPr>
      </p:sp>
      <p:sp>
        <p:nvSpPr>
          <p:cNvPr id="239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07BD2F-84E9-4542-8F56-05DDFE04469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1666" name="Rectangle 2"/>
          <p:cNvSpPr>
            <a:spLocks noGrp="1" noRot="1" noChangeAspect="1" noChangeArrowheads="1"/>
          </p:cNvSpPr>
          <p:nvPr>
            <p:ph type="sldImg"/>
          </p:nvPr>
        </p:nvSpPr>
        <p:spPr>
          <a:xfrm>
            <a:off x="1143000" y="685800"/>
            <a:ext cx="4572000" cy="3429000"/>
          </a:xfrm>
          <a:solidFill>
            <a:srgbClr val="FFFFFF"/>
          </a:solidFill>
          <a:ln/>
        </p:spPr>
      </p:sp>
      <p:sp>
        <p:nvSpPr>
          <p:cNvPr id="241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47546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5D411C0-DBD7-084E-8A33-E0FC4561A7A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3714" name="Rectangle 2"/>
          <p:cNvSpPr>
            <a:spLocks noGrp="1" noRot="1" noChangeAspect="1" noChangeArrowheads="1"/>
          </p:cNvSpPr>
          <p:nvPr>
            <p:ph type="sldImg"/>
          </p:nvPr>
        </p:nvSpPr>
        <p:spPr>
          <a:xfrm>
            <a:off x="1143000" y="685800"/>
            <a:ext cx="4572000" cy="3429000"/>
          </a:xfrm>
          <a:solidFill>
            <a:srgbClr val="FFFFFF"/>
          </a:solidFill>
          <a:ln/>
        </p:spPr>
      </p:sp>
      <p:sp>
        <p:nvSpPr>
          <p:cNvPr id="243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DBCA0C5-7D87-2A41-8EB2-C0787F08E55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5762" name="Rectangle 2"/>
          <p:cNvSpPr>
            <a:spLocks noGrp="1" noRot="1" noChangeAspect="1" noChangeArrowheads="1"/>
          </p:cNvSpPr>
          <p:nvPr>
            <p:ph type="sldImg"/>
          </p:nvPr>
        </p:nvSpPr>
        <p:spPr>
          <a:xfrm>
            <a:off x="1143000" y="685800"/>
            <a:ext cx="4572000" cy="3429000"/>
          </a:xfrm>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B179850-61C2-C243-9F2B-89DEFD9725B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7810" name="Rectangle 2"/>
          <p:cNvSpPr>
            <a:spLocks noGrp="1" noRot="1" noChangeAspect="1" noChangeArrowheads="1"/>
          </p:cNvSpPr>
          <p:nvPr>
            <p:ph type="sldImg"/>
          </p:nvPr>
        </p:nvSpPr>
        <p:spPr>
          <a:xfrm>
            <a:off x="1143000" y="685800"/>
            <a:ext cx="4572000" cy="3429000"/>
          </a:xfrm>
          <a:solidFill>
            <a:srgbClr val="FFFFFF"/>
          </a:solidFill>
          <a:ln/>
        </p:spPr>
      </p:sp>
      <p:sp>
        <p:nvSpPr>
          <p:cNvPr id="247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847DE2-6918-0B43-BE0D-DAC54B8D47C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9858" name="Rectangle 2"/>
          <p:cNvSpPr>
            <a:spLocks noGrp="1" noRot="1" noChangeAspect="1" noChangeArrowheads="1"/>
          </p:cNvSpPr>
          <p:nvPr>
            <p:ph type="sldImg"/>
          </p:nvPr>
        </p:nvSpPr>
        <p:spPr>
          <a:xfrm>
            <a:off x="1143000" y="685800"/>
            <a:ext cx="4572000" cy="3429000"/>
          </a:xfrm>
          <a:solidFill>
            <a:srgbClr val="FFFFFF"/>
          </a:solidFill>
          <a:ln/>
        </p:spPr>
      </p:sp>
      <p:sp>
        <p:nvSpPr>
          <p:cNvPr id="249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D8E4D90-B083-E242-B6CA-428BAA4B642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1906" name="Rectangle 2"/>
          <p:cNvSpPr>
            <a:spLocks noGrp="1" noRot="1" noChangeAspect="1" noChangeArrowheads="1"/>
          </p:cNvSpPr>
          <p:nvPr>
            <p:ph type="sldImg"/>
          </p:nvPr>
        </p:nvSpPr>
        <p:spPr>
          <a:xfrm>
            <a:off x="1143000" y="685800"/>
            <a:ext cx="4572000" cy="3429000"/>
          </a:xfrm>
          <a:solidFill>
            <a:srgbClr val="FFFFFF"/>
          </a:solidFill>
          <a:ln/>
        </p:spPr>
      </p:sp>
      <p:sp>
        <p:nvSpPr>
          <p:cNvPr id="2519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PLEASE PUT THE TITLE AND SUBTITLES INTO YOUR NATIONAL LANGUAGE AND LEAVE THE WEBSITE UNCHANGED</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75519F9-6B87-0A43-90F4-F8C9CF2538E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3954" name="Rectangle 2"/>
          <p:cNvSpPr>
            <a:spLocks noGrp="1" noRot="1" noChangeAspect="1" noChangeArrowheads="1"/>
          </p:cNvSpPr>
          <p:nvPr>
            <p:ph type="sldImg"/>
          </p:nvPr>
        </p:nvSpPr>
        <p:spPr>
          <a:xfrm>
            <a:off x="1143000" y="685800"/>
            <a:ext cx="4572000" cy="3429000"/>
          </a:xfrm>
          <a:solidFill>
            <a:srgbClr val="FFFFFF"/>
          </a:solidFill>
          <a:ln/>
        </p:spPr>
      </p:sp>
      <p:sp>
        <p:nvSpPr>
          <p:cNvPr id="253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D1B063F-45C8-A943-9CA7-03C7B924958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6002" name="Rectangle 2"/>
          <p:cNvSpPr>
            <a:spLocks noGrp="1" noRot="1" noChangeAspect="1" noChangeArrowheads="1"/>
          </p:cNvSpPr>
          <p:nvPr>
            <p:ph type="sldImg"/>
          </p:nvPr>
        </p:nvSpPr>
        <p:spPr>
          <a:xfrm>
            <a:off x="1143000" y="685800"/>
            <a:ext cx="4572000" cy="3429000"/>
          </a:xfrm>
          <a:solidFill>
            <a:srgbClr val="FFFFFF"/>
          </a:solidFill>
          <a:ln/>
        </p:spPr>
      </p:sp>
      <p:sp>
        <p:nvSpPr>
          <p:cNvPr id="256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BF5FDF-4AE6-F24D-BD52-04FA2448225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8050" name="Rectangle 2"/>
          <p:cNvSpPr>
            <a:spLocks noGrp="1" noRot="1" noChangeAspect="1" noChangeArrowheads="1"/>
          </p:cNvSpPr>
          <p:nvPr>
            <p:ph type="sldImg"/>
          </p:nvPr>
        </p:nvSpPr>
        <p:spPr>
          <a:xfrm>
            <a:off x="1143000" y="685800"/>
            <a:ext cx="4572000" cy="3429000"/>
          </a:xfrm>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5EBA459-690B-EC49-97AF-5E82D84C96A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0098" name="Rectangle 2"/>
          <p:cNvSpPr>
            <a:spLocks noGrp="1" noRot="1" noChangeAspect="1" noChangeArrowheads="1"/>
          </p:cNvSpPr>
          <p:nvPr>
            <p:ph type="sldImg"/>
          </p:nvPr>
        </p:nvSpPr>
        <p:spPr>
          <a:xfrm>
            <a:off x="1152525" y="692150"/>
            <a:ext cx="4552950" cy="3416300"/>
          </a:xfrm>
          <a:solidFill>
            <a:srgbClr val="FFFFFF"/>
          </a:solidFill>
          <a:ln/>
        </p:spPr>
      </p:sp>
      <p:sp>
        <p:nvSpPr>
          <p:cNvPr id="260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CE3BD4-9631-1441-A964-7F472FC2FFC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2146" name="Rectangle 2"/>
          <p:cNvSpPr>
            <a:spLocks noGrp="1" noRot="1" noChangeAspect="1" noChangeArrowheads="1"/>
          </p:cNvSpPr>
          <p:nvPr>
            <p:ph type="sldImg"/>
          </p:nvPr>
        </p:nvSpPr>
        <p:spPr>
          <a:xfrm>
            <a:off x="1143000" y="685800"/>
            <a:ext cx="4572000" cy="3429000"/>
          </a:xfrm>
          <a:solidFill>
            <a:srgbClr val="FFFFFF"/>
          </a:solidFill>
          <a:ln/>
        </p:spPr>
      </p:sp>
      <p:sp>
        <p:nvSpPr>
          <p:cNvPr id="262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ar-JO" dirty="0"/>
              <a:t>كيرت</a:t>
            </a:r>
            <a:r>
              <a:rPr lang="ar-JO" baseline="0" dirty="0"/>
              <a:t> وزوجته كارا في مدينة سياتل</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439759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836A3D-4082-FF42-A402-1617A87AFA3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9250" name="Rectangle 2"/>
          <p:cNvSpPr>
            <a:spLocks noGrp="1" noRot="1" noChangeAspect="1" noChangeArrowheads="1"/>
          </p:cNvSpPr>
          <p:nvPr>
            <p:ph type="sldImg"/>
          </p:nvPr>
        </p:nvSpPr>
        <p:spPr>
          <a:xfrm>
            <a:off x="1143000" y="685800"/>
            <a:ext cx="4572000" cy="3429000"/>
          </a:xfrm>
          <a:solidFill>
            <a:srgbClr val="FFFFFF"/>
          </a:solidFill>
          <a:ln/>
        </p:spPr>
      </p:sp>
      <p:sp>
        <p:nvSpPr>
          <p:cNvPr id="309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2"/>
          <p:cNvSpPr>
            <a:spLocks noGrp="1" noRot="1" noChangeAspect="1" noChangeArrowheads="1" noTextEdit="1"/>
          </p:cNvSpPr>
          <p:nvPr>
            <p:ph type="sldImg"/>
          </p:nvPr>
        </p:nvSpPr>
        <p:spPr>
          <a:xfrm>
            <a:off x="1143000" y="685800"/>
            <a:ext cx="4572000" cy="3429000"/>
          </a:xfrm>
          <a:ln/>
        </p:spPr>
      </p:sp>
      <p:sp>
        <p:nvSpPr>
          <p:cNvPr id="26829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dirty="0">
                <a:solidFill>
                  <a:srgbClr val="000000"/>
                </a:solidFill>
                <a:latin typeface="Times" charset="0"/>
                <a:ea typeface="ＭＳ Ｐゴシック" charset="0"/>
                <a:cs typeface="ＭＳ Ｐゴシック" charset="0"/>
              </a:rPr>
              <a:t>Now let</a:t>
            </a:r>
            <a:r>
              <a:rPr lang="fr-FR" b="1" dirty="0">
                <a:solidFill>
                  <a:srgbClr val="000000"/>
                </a:solidFill>
                <a:latin typeface="Times" charset="0"/>
                <a:ea typeface="ＭＳ Ｐゴシック" charset="0"/>
                <a:cs typeface="ＭＳ Ｐゴシック" charset="0"/>
              </a:rPr>
              <a:t>'</a:t>
            </a:r>
            <a:r>
              <a:rPr lang="en-US" b="1" dirty="0">
                <a:solidFill>
                  <a:srgbClr val="000000"/>
                </a:solidFill>
                <a:latin typeface="Times" charset="0"/>
                <a:ea typeface="ＭＳ Ｐゴシック" charset="0"/>
                <a:cs typeface="ＭＳ Ｐゴシック" charset="0"/>
              </a:rPr>
              <a:t>s think again about a filing cabinet.  This will be YOUR BIBLE FILE!  Here is a look ahead to where we are going in this study. </a:t>
            </a:r>
            <a:endParaRPr lang="en-US" dirty="0">
              <a:latin typeface="Times"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2"/>
          <p:cNvSpPr>
            <a:spLocks noGrp="1" noRot="1" noChangeAspect="1" noChangeArrowheads="1" noTextEdit="1"/>
          </p:cNvSpPr>
          <p:nvPr>
            <p:ph type="sldImg"/>
          </p:nvPr>
        </p:nvSpPr>
        <p:spPr>
          <a:xfrm>
            <a:off x="1143000" y="685800"/>
            <a:ext cx="4572000" cy="3429000"/>
          </a:xfrm>
          <a:ln/>
        </p:spPr>
      </p:sp>
      <p:sp>
        <p:nvSpPr>
          <p:cNvPr id="27033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i="1" dirty="0">
                <a:solidFill>
                  <a:srgbClr val="000000"/>
                </a:solidFill>
                <a:latin typeface="Times" charset="0"/>
                <a:ea typeface="ＭＳ Ｐゴシック" charset="0"/>
                <a:cs typeface="ＭＳ Ｐゴシック" charset="0"/>
              </a:rPr>
              <a:t>As a starting point, begin thinking about 10 file folders in a filing cabinet. </a:t>
            </a:r>
          </a:p>
          <a:p>
            <a:r>
              <a:rPr lang="en-US" b="1" i="1" dirty="0">
                <a:solidFill>
                  <a:srgbClr val="000000"/>
                </a:solidFill>
                <a:latin typeface="Times" charset="0"/>
                <a:ea typeface="ＭＳ Ｐゴシック" charset="0"/>
                <a:cs typeface="ＭＳ Ｐゴシック" charset="0"/>
              </a:rPr>
              <a:t>You are going to organize your own Bible File into a collection of these ten mental file folders.  </a:t>
            </a:r>
          </a:p>
          <a:p>
            <a:r>
              <a:rPr lang="en-US" b="1" i="1" dirty="0">
                <a:solidFill>
                  <a:srgbClr val="000000"/>
                </a:solidFill>
                <a:latin typeface="Times" charset="0"/>
                <a:ea typeface="ＭＳ Ｐゴシック" charset="0"/>
                <a:cs typeface="ＭＳ Ｐゴシック" charset="0"/>
              </a:rPr>
              <a:t>Very soon you</a:t>
            </a:r>
            <a:r>
              <a:rPr lang="fr-FR" altLang="ja-JP" b="1" i="1" dirty="0">
                <a:solidFill>
                  <a:srgbClr val="000000"/>
                </a:solidFill>
                <a:latin typeface="Times" charset="0"/>
                <a:ea typeface="ＭＳ Ｐゴシック" charset="0"/>
                <a:cs typeface="ＭＳ Ｐゴシック" charset="0"/>
              </a:rPr>
              <a:t>'</a:t>
            </a:r>
            <a:r>
              <a:rPr lang="en-US" altLang="ja-JP" b="1" i="1" dirty="0" err="1">
                <a:solidFill>
                  <a:srgbClr val="000000"/>
                </a:solidFill>
                <a:latin typeface="Times" charset="0"/>
                <a:ea typeface="ＭＳ Ｐゴシック" charset="0"/>
                <a:cs typeface="ＭＳ Ｐゴシック" charset="0"/>
              </a:rPr>
              <a:t>ll</a:t>
            </a:r>
            <a:r>
              <a:rPr lang="en-US" altLang="ja-JP" b="1" i="1" dirty="0">
                <a:solidFill>
                  <a:srgbClr val="000000"/>
                </a:solidFill>
                <a:latin typeface="Times" charset="0"/>
                <a:ea typeface="ＭＳ Ｐゴシック" charset="0"/>
                <a:cs typeface="ＭＳ Ｐゴシック" charset="0"/>
              </a:rPr>
              <a:t> be applying labels to each of those 10 file folders.  So…now to begin…and…</a:t>
            </a:r>
            <a:endParaRPr lang="en-US" altLang="ja-JP" b="1" dirty="0">
              <a:solidFill>
                <a:srgbClr val="000000"/>
              </a:solidFill>
              <a:latin typeface="Times" charset="0"/>
              <a:ea typeface="ＭＳ Ｐゴシック" charset="0"/>
              <a:cs typeface="ＭＳ Ｐゴシック" charset="0"/>
            </a:endParaRPr>
          </a:p>
          <a:p>
            <a:endParaRPr lang="en-US" dirty="0">
              <a:latin typeface="Times"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dirty="0">
                <a:solidFill>
                  <a:srgbClr val="000000"/>
                </a:solidFill>
                <a:latin typeface="Times" charset="0"/>
                <a:ea typeface="ＭＳ Ｐゴシック" charset="0"/>
                <a:cs typeface="ＭＳ Ｐゴシック" charset="0"/>
              </a:rPr>
              <a:t>We begin right here...with the single number….	7.</a:t>
            </a:r>
          </a:p>
          <a:p>
            <a:r>
              <a:rPr lang="en-US" b="1" dirty="0">
                <a:solidFill>
                  <a:srgbClr val="000000"/>
                </a:solidFill>
                <a:latin typeface="Times" charset="0"/>
                <a:ea typeface="ＭＳ Ｐゴシック" charset="0"/>
                <a:cs typeface="ＭＳ Ｐゴシック" charset="0"/>
              </a:rPr>
              <a:t>That</a:t>
            </a:r>
            <a:r>
              <a:rPr lang="fr-FR" b="1" dirty="0">
                <a:solidFill>
                  <a:srgbClr val="000000"/>
                </a:solidFill>
                <a:latin typeface="Times" charset="0"/>
                <a:ea typeface="ＭＳ Ｐゴシック" charset="0"/>
                <a:cs typeface="ＭＳ Ｐゴシック" charset="0"/>
              </a:rPr>
              <a:t>'</a:t>
            </a:r>
            <a:r>
              <a:rPr lang="en-US" b="1" dirty="0">
                <a:solidFill>
                  <a:srgbClr val="000000"/>
                </a:solidFill>
                <a:latin typeface="Times" charset="0"/>
                <a:ea typeface="ＭＳ Ｐゴシック" charset="0"/>
                <a:cs typeface="ＭＳ Ｐゴシック" charset="0"/>
              </a:rPr>
              <a:t>s our mental anchor point.  Simply the number 7 with that all-important dash through the stem.</a:t>
            </a:r>
          </a:p>
          <a:p>
            <a:r>
              <a:rPr lang="en-US" b="1" dirty="0">
                <a:solidFill>
                  <a:srgbClr val="000000"/>
                </a:solidFill>
                <a:latin typeface="Times" charset="0"/>
                <a:ea typeface="ＭＳ Ｐゴシック" charset="0"/>
                <a:cs typeface="ＭＳ Ｐゴシック" charset="0"/>
              </a:rPr>
              <a:t>////	Next step...surround that number with three alphabet letters. Set them firmly in place in your mind:  </a:t>
            </a:r>
          </a:p>
          <a:p>
            <a:r>
              <a:rPr lang="en-US" b="1" dirty="0">
                <a:solidFill>
                  <a:srgbClr val="000000"/>
                </a:solidFill>
                <a:latin typeface="Times" charset="0"/>
                <a:ea typeface="ＭＳ Ｐゴシック" charset="0"/>
                <a:cs typeface="ＭＳ Ｐゴシック" charset="0"/>
              </a:rPr>
              <a:t>					C  7  S  J       </a:t>
            </a:r>
          </a:p>
          <a:p>
            <a:r>
              <a:rPr lang="en-US" b="1" dirty="0">
                <a:solidFill>
                  <a:srgbClr val="000000"/>
                </a:solidFill>
                <a:latin typeface="Times" charset="0"/>
                <a:ea typeface="ＭＳ Ｐゴシック" charset="0"/>
                <a:cs typeface="ＭＳ Ｐゴシック" charset="0"/>
              </a:rPr>
              <a:t>Repeat the letter group aloud several times as you embed it in your mind... Because this is the very core of the Bible</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s organization and time-line flow:</a:t>
            </a:r>
          </a:p>
          <a:p>
            <a:r>
              <a:rPr lang="en-US" b="1" dirty="0">
                <a:solidFill>
                  <a:srgbClr val="000000"/>
                </a:solidFill>
                <a:latin typeface="Times" charset="0"/>
                <a:ea typeface="ＭＳ Ｐゴシック" charset="0"/>
                <a:cs typeface="ＭＳ Ｐゴシック" charset="0"/>
              </a:rPr>
              <a:t>//// 	</a:t>
            </a:r>
            <a:r>
              <a:rPr lang="en-US" altLang="ja-JP" b="1" dirty="0">
                <a:solidFill>
                  <a:srgbClr val="000000"/>
                </a:solidFill>
                <a:latin typeface="Times" charset="0"/>
                <a:ea typeface="ＭＳ Ｐゴシック" charset="0"/>
                <a:cs typeface="ＭＳ Ｐゴシック" charset="0"/>
              </a:rPr>
              <a:t>"C  7  S  J....</a:t>
            </a:r>
          </a:p>
          <a:p>
            <a:r>
              <a:rPr lang="en-US" b="1" dirty="0">
                <a:solidFill>
                  <a:srgbClr val="000000"/>
                </a:solidFill>
                <a:latin typeface="Times" charset="0"/>
                <a:ea typeface="ＭＳ Ｐゴシック" charset="0"/>
                <a:cs typeface="ＭＳ Ｐゴシック" charset="0"/>
              </a:rPr>
              <a:t>////	C  7  S  J.... </a:t>
            </a:r>
          </a:p>
          <a:p>
            <a:r>
              <a:rPr lang="en-US" b="1" dirty="0">
                <a:solidFill>
                  <a:srgbClr val="000000"/>
                </a:solidFill>
                <a:latin typeface="Times" charset="0"/>
                <a:ea typeface="ＭＳ Ｐゴシック" charset="0"/>
                <a:cs typeface="ＭＳ Ｐゴシック" charset="0"/>
              </a:rPr>
              <a:t>////	C  7  S  J...etc.</a:t>
            </a:r>
            <a:r>
              <a:rPr lang="en-US" altLang="ja-JP" b="1" dirty="0">
                <a:solidFill>
                  <a:srgbClr val="000000"/>
                </a:solidFill>
                <a:latin typeface="Times" charset="0"/>
                <a:ea typeface="ＭＳ Ｐゴシック" charset="0"/>
                <a:cs typeface="ＭＳ Ｐゴシック" charset="0"/>
              </a:rPr>
              <a:t>"</a:t>
            </a:r>
          </a:p>
          <a:p>
            <a:endParaRPr lang="en-US" dirty="0">
              <a:latin typeface="Times" charset="0"/>
              <a:ea typeface="ＭＳ Ｐゴシック" charset="0"/>
              <a:cs typeface="ＭＳ Ｐゴシック" charset="0"/>
            </a:endParaRPr>
          </a:p>
        </p:txBody>
      </p:sp>
      <p:sp>
        <p:nvSpPr>
          <p:cNvPr id="272386" name="Rectangle 3"/>
          <p:cNvSpPr>
            <a:spLocks noGrp="1" noRot="1" noChangeAspect="1" noChangeArrowheads="1" noTextEdit="1"/>
          </p:cNvSpPr>
          <p:nvPr>
            <p:ph type="sldImg"/>
          </p:nvPr>
        </p:nvSpPr>
        <p:spPr>
          <a:xfrm>
            <a:off x="1143000" y="685800"/>
            <a:ext cx="4572000" cy="3429000"/>
          </a:xfrm>
          <a:ln cap="flat"/>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dirty="0">
                <a:solidFill>
                  <a:srgbClr val="000000"/>
                </a:solidFill>
                <a:latin typeface="Times" charset="0"/>
                <a:ea typeface="ＭＳ Ｐゴシック" charset="0"/>
                <a:cs typeface="ＭＳ Ｐゴシック" charset="0"/>
              </a:rPr>
              <a:t>Now...about that European style </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7</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  </a:t>
            </a:r>
          </a:p>
          <a:p>
            <a:r>
              <a:rPr lang="en-US" b="1" dirty="0">
                <a:solidFill>
                  <a:srgbClr val="000000"/>
                </a:solidFill>
                <a:latin typeface="Times" charset="0"/>
                <a:ea typeface="ＭＳ Ｐゴシック" charset="0"/>
                <a:cs typeface="ＭＳ Ｐゴシック" charset="0"/>
              </a:rPr>
              <a:t>////	You</a:t>
            </a:r>
            <a:r>
              <a:rPr lang="fr-FR" altLang="ja-JP" b="1" dirty="0">
                <a:solidFill>
                  <a:srgbClr val="000000"/>
                </a:solidFill>
                <a:latin typeface="Times" charset="0"/>
                <a:ea typeface="ＭＳ Ｐゴシック" charset="0"/>
                <a:cs typeface="ＭＳ Ｐゴシック" charset="0"/>
              </a:rPr>
              <a:t>'</a:t>
            </a:r>
            <a:r>
              <a:rPr lang="en-US" altLang="ja-JP" b="1" dirty="0" err="1">
                <a:solidFill>
                  <a:srgbClr val="000000"/>
                </a:solidFill>
                <a:latin typeface="Times" charset="0"/>
                <a:ea typeface="ＭＳ Ｐゴシック" charset="0"/>
                <a:cs typeface="ＭＳ Ｐゴシック" charset="0"/>
              </a:rPr>
              <a:t>ll</a:t>
            </a:r>
            <a:r>
              <a:rPr lang="en-US" altLang="ja-JP" b="1" dirty="0">
                <a:solidFill>
                  <a:srgbClr val="000000"/>
                </a:solidFill>
                <a:latin typeface="Times" charset="0"/>
                <a:ea typeface="ＭＳ Ｐゴシック" charset="0"/>
                <a:cs typeface="ＭＳ Ｐゴシック" charset="0"/>
              </a:rPr>
              <a:t> remember that it </a:t>
            </a:r>
            <a:r>
              <a:rPr lang="en-US" altLang="ja-JP" b="1" u="sng" dirty="0">
                <a:solidFill>
                  <a:srgbClr val="000000"/>
                </a:solidFill>
                <a:latin typeface="Times" charset="0"/>
                <a:ea typeface="ＭＳ Ｐゴシック" charset="0"/>
                <a:cs typeface="ＭＳ Ｐゴシック" charset="0"/>
              </a:rPr>
              <a:t>has a dash</a:t>
            </a:r>
            <a:r>
              <a:rPr lang="en-US" altLang="ja-JP" b="1" dirty="0">
                <a:solidFill>
                  <a:srgbClr val="000000"/>
                </a:solidFill>
                <a:latin typeface="Times" charset="0"/>
                <a:ea typeface="ＭＳ Ｐゴシック" charset="0"/>
                <a:cs typeface="ＭＳ Ｐゴシック" charset="0"/>
              </a:rPr>
              <a:t> through its stem...  That</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s an important reminder — a mind clue. Keep it mentally handy. That small dash divides the length of the 7</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s stem into two parts. So, ask yourself the question: "What two numbers does 7 easily split into?" </a:t>
            </a:r>
          </a:p>
          <a:p>
            <a:r>
              <a:rPr lang="en-US" b="1" dirty="0">
                <a:solidFill>
                  <a:srgbClr val="000000"/>
                </a:solidFill>
                <a:latin typeface="Times" charset="0"/>
                <a:ea typeface="ＭＳ Ｐゴシック" charset="0"/>
                <a:cs typeface="ＭＳ Ｐゴシック" charset="0"/>
              </a:rPr>
              <a:t>////	 One possible answer…and the right one…is: 4 and  3.</a:t>
            </a:r>
          </a:p>
          <a:p>
            <a:endParaRPr lang="en-US" dirty="0">
              <a:latin typeface="Times" charset="0"/>
              <a:ea typeface="ＭＳ Ｐゴシック" charset="0"/>
              <a:cs typeface="ＭＳ Ｐゴシック" charset="0"/>
            </a:endParaRPr>
          </a:p>
        </p:txBody>
      </p:sp>
      <p:sp>
        <p:nvSpPr>
          <p:cNvPr id="274434" name="Rectangle 3"/>
          <p:cNvSpPr>
            <a:spLocks noGrp="1" noRot="1" noChangeAspect="1" noChangeArrowheads="1" noTextEdit="1"/>
          </p:cNvSpPr>
          <p:nvPr>
            <p:ph type="sldImg"/>
          </p:nvPr>
        </p:nvSpPr>
        <p:spPr>
          <a:xfrm>
            <a:off x="1143000" y="685800"/>
            <a:ext cx="4572000" cy="3429000"/>
          </a:xfrm>
          <a:ln cap="flat"/>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2"/>
          <p:cNvSpPr>
            <a:spLocks noGrp="1" noRot="1" noChangeAspect="1" noChangeArrowheads="1" noTextEdit="1"/>
          </p:cNvSpPr>
          <p:nvPr>
            <p:ph type="sldImg"/>
          </p:nvPr>
        </p:nvSpPr>
        <p:spPr>
          <a:xfrm>
            <a:off x="1143000" y="685800"/>
            <a:ext cx="4572000" cy="3429000"/>
          </a:xfrm>
          <a:ln/>
        </p:spPr>
      </p:sp>
      <p:sp>
        <p:nvSpPr>
          <p:cNvPr id="27648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So, in the  C  7  S  J  formula, by changing the 7 to a 4  and a 3,  we have </a:t>
            </a:r>
          </a:p>
          <a:p>
            <a:r>
              <a:rPr lang="en-US" b="1">
                <a:solidFill>
                  <a:srgbClr val="000000"/>
                </a:solidFill>
                <a:latin typeface="Times" charset="0"/>
                <a:ea typeface="ＭＳ Ｐゴシック" charset="0"/>
                <a:cs typeface="ＭＳ Ｐゴシック" charset="0"/>
              </a:rPr>
              <a:t>			C  4  3  S  J.</a:t>
            </a:r>
          </a:p>
          <a:p>
            <a:r>
              <a:rPr lang="en-US" b="1">
                <a:solidFill>
                  <a:srgbClr val="000000"/>
                </a:solidFill>
                <a:latin typeface="Times" charset="0"/>
                <a:ea typeface="ＭＳ Ｐゴシック" charset="0"/>
                <a:cs typeface="ＭＳ Ｐゴシック" charset="0"/>
              </a:rPr>
              <a:t>As before, repeat that changed sequence aloud several times to help it hold tightly in your mind for easy recall. </a:t>
            </a:r>
          </a:p>
          <a:p>
            <a:r>
              <a:rPr lang="en-US" b="1">
                <a:solidFill>
                  <a:srgbClr val="000000"/>
                </a:solidFill>
                <a:latin typeface="Times" charset="0"/>
                <a:ea typeface="ＭＳ Ｐゴシック" charset="0"/>
                <a:cs typeface="ＭＳ Ｐゴシック" charset="0"/>
              </a:rPr>
              <a:t>////	C 4 3 S J.</a:t>
            </a:r>
            <a:endParaRPr lang="en-US">
              <a:latin typeface="Times"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dirty="0">
                <a:solidFill>
                  <a:srgbClr val="000000"/>
                </a:solidFill>
                <a:latin typeface="Times" charset="0"/>
                <a:ea typeface="ＭＳ Ｐゴシック" charset="0"/>
                <a:cs typeface="ＭＳ Ｐゴシック" charset="0"/>
              </a:rPr>
              <a:t>Now, based on C  4  3  S  J, we enlarge that idea into five key words or phrases. They will become the foundation of your mental Bible File. Here they are…say them aloud… </a:t>
            </a:r>
          </a:p>
          <a:p>
            <a:r>
              <a:rPr lang="en-US" b="1" dirty="0">
                <a:solidFill>
                  <a:srgbClr val="000000"/>
                </a:solidFill>
                <a:latin typeface="Times" charset="0"/>
                <a:ea typeface="ＭＳ Ｐゴシック" charset="0"/>
                <a:cs typeface="ＭＳ Ｐゴシック" charset="0"/>
              </a:rPr>
              <a:t>////	C =	CREATION  </a:t>
            </a:r>
          </a:p>
          <a:p>
            <a:r>
              <a:rPr lang="en-US" b="1" dirty="0">
                <a:solidFill>
                  <a:srgbClr val="000000"/>
                </a:solidFill>
                <a:latin typeface="Times" charset="0"/>
                <a:ea typeface="ＭＳ Ｐゴシック" charset="0"/>
                <a:cs typeface="ＭＳ Ｐゴシック" charset="0"/>
              </a:rPr>
              <a:t>////	4 =  	4  PEOPLE</a:t>
            </a:r>
          </a:p>
          <a:p>
            <a:r>
              <a:rPr lang="en-US" b="1" dirty="0">
                <a:solidFill>
                  <a:srgbClr val="000000"/>
                </a:solidFill>
                <a:latin typeface="Times" charset="0"/>
                <a:ea typeface="ＭＳ Ｐゴシック" charset="0"/>
                <a:cs typeface="ＭＳ Ｐゴシック" charset="0"/>
              </a:rPr>
              <a:t>////	3 =  	3  SOCIETIES</a:t>
            </a:r>
          </a:p>
          <a:p>
            <a:r>
              <a:rPr lang="en-US" b="1" dirty="0">
                <a:solidFill>
                  <a:srgbClr val="000000"/>
                </a:solidFill>
                <a:latin typeface="Times" charset="0"/>
                <a:ea typeface="ＭＳ Ｐゴシック" charset="0"/>
                <a:cs typeface="ＭＳ Ｐゴシック" charset="0"/>
              </a:rPr>
              <a:t>////	S =  	SILENCE</a:t>
            </a:r>
          </a:p>
          <a:p>
            <a:r>
              <a:rPr lang="en-US" b="1" dirty="0">
                <a:solidFill>
                  <a:srgbClr val="000000"/>
                </a:solidFill>
                <a:latin typeface="Times" charset="0"/>
                <a:ea typeface="ＭＳ Ｐゴシック" charset="0"/>
                <a:cs typeface="ＭＳ Ｐゴシック" charset="0"/>
              </a:rPr>
              <a:t>////	J = 	JESUS.</a:t>
            </a:r>
          </a:p>
          <a:p>
            <a:r>
              <a:rPr lang="en-US" b="1" dirty="0">
                <a:solidFill>
                  <a:srgbClr val="000000"/>
                </a:solidFill>
                <a:latin typeface="Times" charset="0"/>
                <a:ea typeface="ＭＳ Ｐゴシック" charset="0"/>
                <a:cs typeface="ＭＳ Ｐゴシック" charset="0"/>
              </a:rPr>
              <a:t>	And that</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s an organizational plan for the entire Bible! Those five words and phrases create an abbreviated outline map of the entire Bible</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s basic design.</a:t>
            </a:r>
            <a:endParaRPr lang="en-US" dirty="0">
              <a:latin typeface="Times" charset="0"/>
              <a:ea typeface="ＭＳ Ｐゴシック" charset="0"/>
              <a:cs typeface="ＭＳ Ｐゴシック" charset="0"/>
            </a:endParaRPr>
          </a:p>
        </p:txBody>
      </p:sp>
      <p:sp>
        <p:nvSpPr>
          <p:cNvPr id="278530" name="Rectangle 3"/>
          <p:cNvSpPr>
            <a:spLocks noGrp="1" noRot="1" noChangeAspect="1" noChangeArrowheads="1" noTextEdit="1"/>
          </p:cNvSpPr>
          <p:nvPr>
            <p:ph type="sldImg"/>
          </p:nvPr>
        </p:nvSpPr>
        <p:spPr>
          <a:xfrm>
            <a:off x="1143000" y="685800"/>
            <a:ext cx="4572000" cy="3429000"/>
          </a:xfrm>
          <a:ln cap="flat"/>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Once again...aloud…</a:t>
            </a:r>
          </a:p>
          <a:p>
            <a:r>
              <a:rPr lang="en-US" b="1">
                <a:solidFill>
                  <a:srgbClr val="000000"/>
                </a:solidFill>
                <a:latin typeface="Times" charset="0"/>
                <a:ea typeface="ＭＳ Ｐゴシック" charset="0"/>
                <a:cs typeface="ＭＳ Ｐゴシック" charset="0"/>
              </a:rPr>
              <a:t>//// 	C =	CREATION  </a:t>
            </a:r>
          </a:p>
          <a:p>
            <a:r>
              <a:rPr lang="en-US" b="1">
                <a:solidFill>
                  <a:srgbClr val="000000"/>
                </a:solidFill>
                <a:latin typeface="Times" charset="0"/>
                <a:ea typeface="ＭＳ Ｐゴシック" charset="0"/>
                <a:cs typeface="ＭＳ Ｐゴシック" charset="0"/>
              </a:rPr>
              <a:t>////	4 =  	4  PEOPLE</a:t>
            </a:r>
          </a:p>
          <a:p>
            <a:r>
              <a:rPr lang="en-US" b="1">
                <a:solidFill>
                  <a:srgbClr val="000000"/>
                </a:solidFill>
                <a:latin typeface="Times" charset="0"/>
                <a:ea typeface="ＭＳ Ｐゴシック" charset="0"/>
                <a:cs typeface="ＭＳ Ｐゴシック" charset="0"/>
              </a:rPr>
              <a:t>////	3 =  	3  SOCIETIES</a:t>
            </a:r>
          </a:p>
          <a:p>
            <a:r>
              <a:rPr lang="en-US" b="1">
                <a:solidFill>
                  <a:srgbClr val="000000"/>
                </a:solidFill>
                <a:latin typeface="Times" charset="0"/>
                <a:ea typeface="ＭＳ Ｐゴシック" charset="0"/>
                <a:cs typeface="ＭＳ Ｐゴシック" charset="0"/>
              </a:rPr>
              <a:t>////	S =  	SILENCE</a:t>
            </a:r>
          </a:p>
          <a:p>
            <a:r>
              <a:rPr lang="en-US" b="1">
                <a:solidFill>
                  <a:srgbClr val="000000"/>
                </a:solidFill>
                <a:latin typeface="Times" charset="0"/>
                <a:ea typeface="ＭＳ Ｐゴシック" charset="0"/>
                <a:cs typeface="ＭＳ Ｐゴシック" charset="0"/>
              </a:rPr>
              <a:t>////	J = 	JESUS.</a:t>
            </a:r>
          </a:p>
          <a:p>
            <a:r>
              <a:rPr lang="en-US" b="1">
                <a:solidFill>
                  <a:srgbClr val="000000"/>
                </a:solidFill>
                <a:latin typeface="Times" charset="0"/>
                <a:ea typeface="ＭＳ Ｐゴシック" charset="0"/>
                <a:cs typeface="ＭＳ Ｐゴシック" charset="0"/>
              </a:rPr>
              <a:t>We will now go back through the phrases, expanding them still </a:t>
            </a:r>
            <a:r>
              <a:rPr lang="en-US" b="1" u="sng">
                <a:solidFill>
                  <a:srgbClr val="000000"/>
                </a:solidFill>
                <a:latin typeface="Times" charset="0"/>
                <a:ea typeface="ＭＳ Ｐゴシック" charset="0"/>
                <a:cs typeface="ＭＳ Ｐゴシック" charset="0"/>
              </a:rPr>
              <a:t>farther.</a:t>
            </a:r>
            <a:endParaRPr lang="en-US" b="1">
              <a:solidFill>
                <a:srgbClr val="000000"/>
              </a:solidFill>
              <a:latin typeface="Times" charset="0"/>
              <a:ea typeface="ＭＳ Ｐゴシック" charset="0"/>
              <a:cs typeface="ＭＳ Ｐゴシック" charset="0"/>
            </a:endParaRPr>
          </a:p>
          <a:p>
            <a:r>
              <a:rPr lang="en-US" b="1">
                <a:solidFill>
                  <a:srgbClr val="000000"/>
                </a:solidFill>
                <a:latin typeface="Times" charset="0"/>
                <a:ea typeface="ＭＳ Ｐゴシック" charset="0"/>
                <a:cs typeface="ＭＳ Ｐゴシック" charset="0"/>
              </a:rPr>
              <a:t>////	CREATION, </a:t>
            </a:r>
          </a:p>
          <a:p>
            <a:r>
              <a:rPr lang="en-US" b="1">
                <a:solidFill>
                  <a:srgbClr val="000000"/>
                </a:solidFill>
                <a:latin typeface="Times" charset="0"/>
                <a:ea typeface="ＭＳ Ｐゴシック" charset="0"/>
                <a:cs typeface="ＭＳ Ｐゴシック" charset="0"/>
              </a:rPr>
              <a:t>of course, remains at the top of the list naturally…because the Bible story itself begins right there. </a:t>
            </a:r>
            <a:endParaRPr lang="en-US">
              <a:latin typeface="Times" charset="0"/>
              <a:ea typeface="ＭＳ Ｐゴシック" charset="0"/>
              <a:cs typeface="ＭＳ Ｐゴシック" charset="0"/>
            </a:endParaRPr>
          </a:p>
        </p:txBody>
      </p:sp>
      <p:sp>
        <p:nvSpPr>
          <p:cNvPr id="280578" name="Rectangle 3"/>
          <p:cNvSpPr>
            <a:spLocks noGrp="1" noRot="1" noChangeAspect="1" noChangeArrowheads="1" noTextEdit="1"/>
          </p:cNvSpPr>
          <p:nvPr>
            <p:ph type="sldImg"/>
          </p:nvPr>
        </p:nvSpPr>
        <p:spPr>
          <a:xfrm>
            <a:off x="1143000" y="685800"/>
            <a:ext cx="4572000" cy="3429000"/>
          </a:xfrm>
          <a:ln cap="flat"/>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We then take the next phrase from the list:</a:t>
            </a:r>
          </a:p>
          <a:p>
            <a:r>
              <a:rPr lang="en-US" b="1">
                <a:solidFill>
                  <a:srgbClr val="000000"/>
                </a:solidFill>
                <a:latin typeface="Times" charset="0"/>
                <a:ea typeface="ＭＳ Ｐゴシック" charset="0"/>
                <a:cs typeface="ＭＳ Ｐゴシック" charset="0"/>
              </a:rPr>
              <a:t>		4  PEOPLE.</a:t>
            </a:r>
          </a:p>
          <a:p>
            <a:endParaRPr lang="en-US">
              <a:latin typeface="Times" charset="0"/>
              <a:ea typeface="ＭＳ Ｐゴシック" charset="0"/>
              <a:cs typeface="ＭＳ Ｐゴシック" charset="0"/>
            </a:endParaRPr>
          </a:p>
        </p:txBody>
      </p:sp>
      <p:sp>
        <p:nvSpPr>
          <p:cNvPr id="282626" name="Rectangle 3"/>
          <p:cNvSpPr>
            <a:spLocks noGrp="1" noRot="1" noChangeAspect="1" noChangeArrowheads="1" noTextEdit="1"/>
          </p:cNvSpPr>
          <p:nvPr>
            <p:ph type="sldImg"/>
          </p:nvPr>
        </p:nvSpPr>
        <p:spPr>
          <a:xfrm>
            <a:off x="1143000" y="685800"/>
            <a:ext cx="4572000" cy="3429000"/>
          </a:xfrm>
          <a:ln cap="flat"/>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Let</a:t>
            </a:r>
            <a:r>
              <a:rPr lang="fr-FR"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break apart </a:t>
            </a:r>
            <a:r>
              <a:rPr lang="en-US" altLang="ja-JP" b="1">
                <a:solidFill>
                  <a:srgbClr val="000000"/>
                </a:solidFill>
                <a:latin typeface="Times" charset="0"/>
                <a:ea typeface="ＭＳ Ｐゴシック" charset="0"/>
                <a:cs typeface="ＭＳ Ｐゴシック" charset="0"/>
              </a:rPr>
              <a:t>"4 PEOPLE" into 4 specific people, in this order:</a:t>
            </a:r>
          </a:p>
          <a:p>
            <a:r>
              <a:rPr lang="en-US" b="1">
                <a:solidFill>
                  <a:srgbClr val="000000"/>
                </a:solidFill>
                <a:latin typeface="Times" charset="0"/>
                <a:ea typeface="ＭＳ Ｐゴシック" charset="0"/>
                <a:cs typeface="ＭＳ Ｐゴシック" charset="0"/>
              </a:rPr>
              <a:t>////	ABRAHAM</a:t>
            </a:r>
          </a:p>
          <a:p>
            <a:r>
              <a:rPr lang="en-US" b="1">
                <a:solidFill>
                  <a:srgbClr val="000000"/>
                </a:solidFill>
                <a:latin typeface="Times" charset="0"/>
                <a:ea typeface="ＭＳ Ｐゴシック" charset="0"/>
                <a:cs typeface="ＭＳ Ｐゴシック" charset="0"/>
              </a:rPr>
              <a:t>////	JOSEPH</a:t>
            </a:r>
          </a:p>
          <a:p>
            <a:r>
              <a:rPr lang="en-US" b="1">
                <a:solidFill>
                  <a:srgbClr val="000000"/>
                </a:solidFill>
                <a:latin typeface="Times" charset="0"/>
                <a:ea typeface="ＭＳ Ｐゴシック" charset="0"/>
                <a:cs typeface="ＭＳ Ｐゴシック" charset="0"/>
              </a:rPr>
              <a:t>////	MOSES</a:t>
            </a:r>
          </a:p>
          <a:p>
            <a:r>
              <a:rPr lang="en-US" b="1">
                <a:solidFill>
                  <a:srgbClr val="000000"/>
                </a:solidFill>
                <a:latin typeface="Times" charset="0"/>
                <a:ea typeface="ＭＳ Ｐゴシック" charset="0"/>
                <a:cs typeface="ＭＳ Ｐゴシック" charset="0"/>
              </a:rPr>
              <a:t>////	JOSHUA</a:t>
            </a:r>
          </a:p>
          <a:p>
            <a:r>
              <a:rPr lang="en-US" b="1">
                <a:solidFill>
                  <a:srgbClr val="000000"/>
                </a:solidFill>
                <a:latin typeface="Times" charset="0"/>
                <a:ea typeface="ＭＳ Ｐゴシック" charset="0"/>
                <a:cs typeface="ＭＳ Ｐゴシック" charset="0"/>
              </a:rPr>
              <a:t>It</a:t>
            </a:r>
            <a:r>
              <a:rPr lang="fr-FR"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helpful to remember the word order by repeating several times the first-letter order of the words:</a:t>
            </a:r>
          </a:p>
          <a:p>
            <a:r>
              <a:rPr lang="en-US" b="1">
                <a:solidFill>
                  <a:srgbClr val="000000"/>
                </a:solidFill>
                <a:latin typeface="Times" charset="0"/>
                <a:ea typeface="ＭＳ Ｐゴシック" charset="0"/>
                <a:cs typeface="ＭＳ Ｐゴシック" charset="0"/>
              </a:rPr>
              <a:t>//// 	"A-J-M-J ... A-J-M-J ... etc."</a:t>
            </a:r>
          </a:p>
          <a:p>
            <a:endParaRPr lang="en-US">
              <a:latin typeface="Times" charset="0"/>
              <a:ea typeface="ＭＳ Ｐゴシック" charset="0"/>
              <a:cs typeface="ＭＳ Ｐゴシック" charset="0"/>
            </a:endParaRPr>
          </a:p>
        </p:txBody>
      </p:sp>
      <p:sp>
        <p:nvSpPr>
          <p:cNvPr id="102402" name="Rectangle 3"/>
          <p:cNvSpPr>
            <a:spLocks noGrp="1" noRot="1" noChangeAspect="1" noChangeArrowheads="1" noTextEdit="1"/>
          </p:cNvSpPr>
          <p:nvPr>
            <p:ph type="sldImg"/>
          </p:nvPr>
        </p:nvSpPr>
        <p:spPr>
          <a:xfrm>
            <a:off x="1143000" y="685800"/>
            <a:ext cx="4572000" cy="3429000"/>
          </a:xfrm>
          <a:ln cap="fla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Our granddaughter joined the family on 31 July 2021 but why would God take us now? I don’t know.</a:t>
            </a:r>
            <a:endParaRPr lang="en-US" dirty="0"/>
          </a:p>
        </p:txBody>
      </p:sp>
    </p:spTree>
    <p:extLst>
      <p:ext uri="{BB962C8B-B14F-4D97-AF65-F5344CB8AC3E}">
        <p14:creationId xmlns:p14="http://schemas.microsoft.com/office/powerpoint/2010/main" val="29607580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How can you remember the order of those letters and the names?</a:t>
            </a:r>
          </a:p>
          <a:p>
            <a:r>
              <a:rPr lang="en-US" b="1">
                <a:solidFill>
                  <a:srgbClr val="000000"/>
                </a:solidFill>
                <a:latin typeface="Times" charset="0"/>
                <a:ea typeface="ＭＳ Ｐゴシック" charset="0"/>
                <a:cs typeface="ＭＳ Ｐゴシック" charset="0"/>
              </a:rPr>
              <a:t>This simple sentence..."A JUDGE MUST JUDGE."  The first letters of each word: AJMJ and then you have it.</a:t>
            </a:r>
            <a:endParaRPr lang="en-US">
              <a:latin typeface="Times" charset="0"/>
              <a:ea typeface="ＭＳ Ｐゴシック" charset="0"/>
              <a:cs typeface="ＭＳ Ｐゴシック" charset="0"/>
            </a:endParaRPr>
          </a:p>
        </p:txBody>
      </p:sp>
      <p:sp>
        <p:nvSpPr>
          <p:cNvPr id="286722" name="Rectangle 3"/>
          <p:cNvSpPr>
            <a:spLocks noGrp="1" noRot="1" noChangeAspect="1" noChangeArrowheads="1" noTextEdit="1"/>
          </p:cNvSpPr>
          <p:nvPr>
            <p:ph type="sldImg"/>
          </p:nvPr>
        </p:nvSpPr>
        <p:spPr>
          <a:xfrm>
            <a:off x="1143000" y="685800"/>
            <a:ext cx="4572000" cy="3429000"/>
          </a:xfrm>
          <a:ln cap="flat"/>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Just remember to repeat the four names aloud to yourself several times until you feel the rhythm of the words: </a:t>
            </a:r>
          </a:p>
          <a:p>
            <a:r>
              <a:rPr lang="en-US" b="1">
                <a:solidFill>
                  <a:srgbClr val="000000"/>
                </a:solidFill>
                <a:latin typeface="Times" charset="0"/>
                <a:ea typeface="ＭＳ Ｐゴシック" charset="0"/>
                <a:cs typeface="ＭＳ Ｐゴシック" charset="0"/>
              </a:rPr>
              <a:t>////	"ABRAHAM, </a:t>
            </a:r>
          </a:p>
          <a:p>
            <a:r>
              <a:rPr lang="en-US" b="1">
                <a:solidFill>
                  <a:srgbClr val="000000"/>
                </a:solidFill>
                <a:latin typeface="Times" charset="0"/>
                <a:ea typeface="ＭＳ Ｐゴシック" charset="0"/>
                <a:cs typeface="ＭＳ Ｐゴシック" charset="0"/>
              </a:rPr>
              <a:t>////	JOSEPH,</a:t>
            </a:r>
          </a:p>
          <a:p>
            <a:r>
              <a:rPr lang="en-US" b="1">
                <a:solidFill>
                  <a:srgbClr val="000000"/>
                </a:solidFill>
                <a:latin typeface="Times" charset="0"/>
                <a:ea typeface="ＭＳ Ｐゴシック" charset="0"/>
                <a:cs typeface="ＭＳ Ｐゴシック" charset="0"/>
              </a:rPr>
              <a:t>////	 MOSES and </a:t>
            </a:r>
          </a:p>
          <a:p>
            <a:r>
              <a:rPr lang="en-US" b="1">
                <a:solidFill>
                  <a:srgbClr val="000000"/>
                </a:solidFill>
                <a:latin typeface="Times" charset="0"/>
                <a:ea typeface="ＭＳ Ｐゴシック" charset="0"/>
                <a:cs typeface="ＭＳ Ｐゴシック" charset="0"/>
              </a:rPr>
              <a:t>////	JOSHUA."</a:t>
            </a:r>
          </a:p>
          <a:p>
            <a:r>
              <a:rPr lang="en-US" b="1">
                <a:solidFill>
                  <a:srgbClr val="000000"/>
                </a:solidFill>
                <a:latin typeface="Times" charset="0"/>
                <a:ea typeface="ＭＳ Ｐゴシック" charset="0"/>
                <a:cs typeface="ＭＳ Ｐゴシック" charset="0"/>
              </a:rPr>
              <a:t>And here again is that mental tool…</a:t>
            </a:r>
          </a:p>
          <a:p>
            <a:r>
              <a:rPr lang="en-US" b="1">
                <a:solidFill>
                  <a:srgbClr val="000000"/>
                </a:solidFill>
                <a:latin typeface="Times" charset="0"/>
                <a:ea typeface="ＭＳ Ｐゴシック" charset="0"/>
                <a:cs typeface="ＭＳ Ｐゴシック" charset="0"/>
              </a:rPr>
              <a:t>////	A</a:t>
            </a:r>
          </a:p>
          <a:p>
            <a:r>
              <a:rPr lang="en-US" b="1">
                <a:solidFill>
                  <a:srgbClr val="000000"/>
                </a:solidFill>
                <a:latin typeface="Times" charset="0"/>
                <a:ea typeface="ＭＳ Ｐゴシック" charset="0"/>
                <a:cs typeface="ＭＳ Ｐゴシック" charset="0"/>
              </a:rPr>
              <a:t>////	JUDGE</a:t>
            </a:r>
          </a:p>
          <a:p>
            <a:r>
              <a:rPr lang="en-US" b="1">
                <a:solidFill>
                  <a:srgbClr val="000000"/>
                </a:solidFill>
                <a:latin typeface="Times" charset="0"/>
                <a:ea typeface="ＭＳ Ｐゴシック" charset="0"/>
                <a:cs typeface="ＭＳ Ｐゴシック" charset="0"/>
              </a:rPr>
              <a:t>////	MUST</a:t>
            </a:r>
          </a:p>
          <a:p>
            <a:r>
              <a:rPr lang="en-US" b="1">
                <a:solidFill>
                  <a:srgbClr val="000000"/>
                </a:solidFill>
                <a:latin typeface="Times" charset="0"/>
                <a:ea typeface="ＭＳ Ｐゴシック" charset="0"/>
                <a:cs typeface="ＭＳ Ｐゴシック" charset="0"/>
              </a:rPr>
              <a:t>////	JUDGE.</a:t>
            </a:r>
          </a:p>
          <a:p>
            <a:endParaRPr lang="en-US">
              <a:latin typeface="Times" charset="0"/>
              <a:ea typeface="ＭＳ Ｐゴシック" charset="0"/>
              <a:cs typeface="ＭＳ Ｐゴシック" charset="0"/>
            </a:endParaRPr>
          </a:p>
        </p:txBody>
      </p:sp>
      <p:sp>
        <p:nvSpPr>
          <p:cNvPr id="288770" name="Rectangle 3"/>
          <p:cNvSpPr>
            <a:spLocks noGrp="1" noRot="1" noChangeAspect="1" noChangeArrowheads="1" noTextEdit="1"/>
          </p:cNvSpPr>
          <p:nvPr>
            <p:ph type="sldImg"/>
          </p:nvPr>
        </p:nvSpPr>
        <p:spPr>
          <a:xfrm>
            <a:off x="1143000" y="685800"/>
            <a:ext cx="4572000" cy="3429000"/>
          </a:xfrm>
          <a:ln cap="flat"/>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Rot="1" noChangeAspect="1" noChangeArrowheads="1" noTextEdit="1"/>
          </p:cNvSpPr>
          <p:nvPr>
            <p:ph type="sldImg"/>
          </p:nvPr>
        </p:nvSpPr>
        <p:spPr>
          <a:xfrm>
            <a:off x="1143000" y="685800"/>
            <a:ext cx="4572000" cy="3429000"/>
          </a:xfrm>
          <a:ln/>
        </p:spPr>
      </p:sp>
      <p:sp>
        <p:nvSpPr>
          <p:cNvPr id="29081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So, from the top of the list we now can say:</a:t>
            </a:r>
          </a:p>
          <a:p>
            <a:r>
              <a:rPr lang="en-US" b="1">
                <a:solidFill>
                  <a:srgbClr val="000000"/>
                </a:solidFill>
                <a:latin typeface="Times" charset="0"/>
                <a:ea typeface="ＭＳ Ｐゴシック" charset="0"/>
                <a:cs typeface="ＭＳ Ｐゴシック" charset="0"/>
              </a:rPr>
              <a:t>////	CREATION</a:t>
            </a:r>
          </a:p>
          <a:p>
            <a:r>
              <a:rPr lang="en-US" b="1">
                <a:solidFill>
                  <a:srgbClr val="000000"/>
                </a:solidFill>
                <a:latin typeface="Times" charset="0"/>
                <a:ea typeface="ＭＳ Ｐゴシック" charset="0"/>
                <a:cs typeface="ＭＳ Ｐゴシック" charset="0"/>
              </a:rPr>
              <a:t>////	ABRAHAM</a:t>
            </a:r>
          </a:p>
          <a:p>
            <a:r>
              <a:rPr lang="en-US" b="1">
                <a:solidFill>
                  <a:srgbClr val="000000"/>
                </a:solidFill>
                <a:latin typeface="Times" charset="0"/>
                <a:ea typeface="ＭＳ Ｐゴシック" charset="0"/>
                <a:cs typeface="ＭＳ Ｐゴシック" charset="0"/>
              </a:rPr>
              <a:t>////	JOSEPH</a:t>
            </a:r>
          </a:p>
          <a:p>
            <a:r>
              <a:rPr lang="en-US" b="1">
                <a:solidFill>
                  <a:srgbClr val="000000"/>
                </a:solidFill>
                <a:latin typeface="Times" charset="0"/>
                <a:ea typeface="ＭＳ Ｐゴシック" charset="0"/>
                <a:cs typeface="ＭＳ Ｐゴシック" charset="0"/>
              </a:rPr>
              <a:t>////	MOSES</a:t>
            </a:r>
          </a:p>
          <a:p>
            <a:r>
              <a:rPr lang="en-US" b="1">
                <a:solidFill>
                  <a:srgbClr val="000000"/>
                </a:solidFill>
                <a:latin typeface="Times" charset="0"/>
                <a:ea typeface="ＭＳ Ｐゴシック" charset="0"/>
                <a:cs typeface="ＭＳ Ｐゴシック" charset="0"/>
              </a:rPr>
              <a:t>////	JOSHUA 						</a:t>
            </a:r>
          </a:p>
          <a:p>
            <a:r>
              <a:rPr lang="en-US" b="1">
                <a:solidFill>
                  <a:srgbClr val="000000"/>
                </a:solidFill>
                <a:latin typeface="Times" charset="0"/>
                <a:ea typeface="ＭＳ Ｐゴシック" charset="0"/>
                <a:cs typeface="ＭＳ Ｐゴシック" charset="0"/>
              </a:rPr>
              <a:t>This step completes the main FOUR PEOPLE of your new Bible File. Of course, there are dozens of other Biblical characters,  but these are the only ones we are using to build the Bible File right now. Repeat the four names aloud several times until they are firmly set mentally.</a:t>
            </a:r>
          </a:p>
          <a:p>
            <a:endParaRPr lang="en-US">
              <a:latin typeface="Times"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The next phrase of that beginning list is: </a:t>
            </a:r>
          </a:p>
          <a:p>
            <a:r>
              <a:rPr lang="en-US" b="1">
                <a:solidFill>
                  <a:srgbClr val="000000"/>
                </a:solidFill>
                <a:latin typeface="Times" charset="0"/>
                <a:ea typeface="ＭＳ Ｐゴシック" charset="0"/>
                <a:cs typeface="ＭＳ Ｐゴシック" charset="0"/>
              </a:rPr>
              <a:t>                      3  SOCIETIES. </a:t>
            </a:r>
          </a:p>
          <a:p>
            <a:endParaRPr lang="en-US">
              <a:latin typeface="Times" charset="0"/>
              <a:ea typeface="ＭＳ Ｐゴシック" charset="0"/>
              <a:cs typeface="ＭＳ Ｐゴシック" charset="0"/>
            </a:endParaRPr>
          </a:p>
        </p:txBody>
      </p:sp>
      <p:sp>
        <p:nvSpPr>
          <p:cNvPr id="292866" name="Rectangle 3"/>
          <p:cNvSpPr>
            <a:spLocks noGrp="1" noRot="1" noChangeAspect="1" noChangeArrowheads="1" noTextEdit="1"/>
          </p:cNvSpPr>
          <p:nvPr>
            <p:ph type="sldImg"/>
          </p:nvPr>
        </p:nvSpPr>
        <p:spPr>
          <a:xfrm>
            <a:off x="1143000" y="685800"/>
            <a:ext cx="4572000" cy="3429000"/>
          </a:xfrm>
          <a:ln cap="flat"/>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dirty="0">
                <a:solidFill>
                  <a:srgbClr val="000000"/>
                </a:solidFill>
                <a:latin typeface="Times" charset="0"/>
                <a:ea typeface="ＭＳ Ｐゴシック" charset="0"/>
                <a:cs typeface="ＭＳ Ｐゴシック" charset="0"/>
              </a:rPr>
              <a:t>Another memory tool now…what do you call </a:t>
            </a:r>
          </a:p>
          <a:p>
            <a:r>
              <a:rPr lang="en-US" b="1" dirty="0">
                <a:solidFill>
                  <a:srgbClr val="000000"/>
                </a:solidFill>
                <a:latin typeface="Times" charset="0"/>
                <a:ea typeface="ＭＳ Ｐゴシック" charset="0"/>
                <a:cs typeface="ＭＳ Ｐゴシック" charset="0"/>
              </a:rPr>
              <a:t>////	that red section of the perimeter of a circle?  </a:t>
            </a:r>
          </a:p>
          <a:p>
            <a:r>
              <a:rPr lang="en-US" b="1" dirty="0">
                <a:solidFill>
                  <a:srgbClr val="000000"/>
                </a:solidFill>
                <a:latin typeface="Times" charset="0"/>
                <a:ea typeface="ＭＳ Ｐゴシック" charset="0"/>
                <a:cs typeface="ＭＳ Ｐゴシック" charset="0"/>
              </a:rPr>
              <a:t>////	It</a:t>
            </a:r>
            <a:r>
              <a:rPr lang="fr-FR" b="1" dirty="0">
                <a:solidFill>
                  <a:srgbClr val="000000"/>
                </a:solidFill>
                <a:latin typeface="Times" charset="0"/>
                <a:ea typeface="ＭＳ Ｐゴシック" charset="0"/>
                <a:cs typeface="ＭＳ Ｐゴシック" charset="0"/>
              </a:rPr>
              <a:t>'</a:t>
            </a:r>
            <a:r>
              <a:rPr lang="en-US" b="1" dirty="0">
                <a:solidFill>
                  <a:srgbClr val="000000"/>
                </a:solidFill>
                <a:latin typeface="Times" charset="0"/>
                <a:ea typeface="ＭＳ Ｐゴシック" charset="0"/>
                <a:cs typeface="ＭＳ Ｐゴシック" charset="0"/>
              </a:rPr>
              <a:t>s called an </a:t>
            </a:r>
            <a:r>
              <a:rPr lang="en-US" altLang="ja-JP" b="1" dirty="0">
                <a:solidFill>
                  <a:srgbClr val="000000"/>
                </a:solidFill>
                <a:latin typeface="Times" charset="0"/>
                <a:ea typeface="ＭＳ Ｐゴシック" charset="0"/>
                <a:cs typeface="ＭＳ Ｐゴシック" charset="0"/>
              </a:rPr>
              <a:t>"arc," spelled A-R-C. Those letters, then, remind you of the first letters of 3 KINDS OF SOCIETIES.</a:t>
            </a:r>
          </a:p>
          <a:p>
            <a:endParaRPr lang="en-US" dirty="0">
              <a:latin typeface="Times" charset="0"/>
              <a:ea typeface="ＭＳ Ｐゴシック" charset="0"/>
              <a:cs typeface="ＭＳ Ｐゴシック" charset="0"/>
            </a:endParaRPr>
          </a:p>
        </p:txBody>
      </p:sp>
      <p:sp>
        <p:nvSpPr>
          <p:cNvPr id="294914" name="Rectangle 3"/>
          <p:cNvSpPr>
            <a:spLocks noGrp="1" noRot="1" noChangeAspect="1" noChangeArrowheads="1" noTextEdit="1"/>
          </p:cNvSpPr>
          <p:nvPr>
            <p:ph type="sldImg"/>
          </p:nvPr>
        </p:nvSpPr>
        <p:spPr>
          <a:xfrm>
            <a:off x="1143000" y="685800"/>
            <a:ext cx="4572000" cy="3429000"/>
          </a:xfrm>
          <a:ln cap="flat"/>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The three societies are…</a:t>
            </a:r>
          </a:p>
          <a:p>
            <a:r>
              <a:rPr lang="en-US" b="1">
                <a:solidFill>
                  <a:srgbClr val="000000"/>
                </a:solidFill>
                <a:latin typeface="Times" charset="0"/>
                <a:ea typeface="ＭＳ Ｐゴシック" charset="0"/>
                <a:cs typeface="ＭＳ Ｐゴシック" charset="0"/>
              </a:rPr>
              <a:t>////	ANARCHY</a:t>
            </a:r>
          </a:p>
          <a:p>
            <a:r>
              <a:rPr lang="en-US" b="1">
                <a:solidFill>
                  <a:srgbClr val="000000"/>
                </a:solidFill>
                <a:latin typeface="Times" charset="0"/>
                <a:ea typeface="ＭＳ Ｐゴシック" charset="0"/>
                <a:cs typeface="ＭＳ Ｐゴシック" charset="0"/>
              </a:rPr>
              <a:t>////	ROYALTY</a:t>
            </a:r>
          </a:p>
          <a:p>
            <a:r>
              <a:rPr lang="en-US" b="1">
                <a:solidFill>
                  <a:srgbClr val="000000"/>
                </a:solidFill>
                <a:latin typeface="Times" charset="0"/>
                <a:ea typeface="ＭＳ Ｐゴシック" charset="0"/>
                <a:cs typeface="ＭＳ Ｐゴシック" charset="0"/>
              </a:rPr>
              <a:t>////	CAPTIVITY.    	</a:t>
            </a:r>
          </a:p>
          <a:p>
            <a:r>
              <a:rPr lang="en-US" b="1">
                <a:solidFill>
                  <a:srgbClr val="000000"/>
                </a:solidFill>
                <a:latin typeface="Times" charset="0"/>
                <a:ea typeface="ＭＳ Ｐゴシック" charset="0"/>
                <a:cs typeface="ＭＳ Ｐゴシック" charset="0"/>
              </a:rPr>
              <a:t>As before, please repeat that word order several times.</a:t>
            </a:r>
          </a:p>
          <a:p>
            <a:r>
              <a:rPr lang="en-US" b="1">
                <a:solidFill>
                  <a:srgbClr val="000000"/>
                </a:solidFill>
                <a:latin typeface="Times" charset="0"/>
                <a:ea typeface="ＭＳ Ｐゴシック" charset="0"/>
                <a:cs typeface="ＭＳ Ｐゴシック" charset="0"/>
              </a:rPr>
              <a:t>	ANARCHY, ROYALTY, CAPTIVITY...</a:t>
            </a:r>
          </a:p>
          <a:p>
            <a:r>
              <a:rPr lang="en-US" b="1">
                <a:solidFill>
                  <a:srgbClr val="000000"/>
                </a:solidFill>
                <a:latin typeface="Times" charset="0"/>
                <a:ea typeface="ＭＳ Ｐゴシック" charset="0"/>
                <a:cs typeface="ＭＳ Ｐゴシック" charset="0"/>
              </a:rPr>
              <a:t>	ANARCHY, ROYALTY, CAPTIVITY.</a:t>
            </a:r>
          </a:p>
          <a:p>
            <a:r>
              <a:rPr lang="en-US" b="1">
                <a:solidFill>
                  <a:srgbClr val="000000"/>
                </a:solidFill>
                <a:latin typeface="Times" charset="0"/>
                <a:ea typeface="ＭＳ Ｐゴシック" charset="0"/>
                <a:cs typeface="ＭＳ Ｐゴシック" charset="0"/>
              </a:rPr>
              <a:t>And the mental tool here:</a:t>
            </a:r>
          </a:p>
          <a:p>
            <a:r>
              <a:rPr lang="en-US" b="1">
                <a:solidFill>
                  <a:srgbClr val="000000"/>
                </a:solidFill>
                <a:latin typeface="Times" charset="0"/>
                <a:ea typeface="ＭＳ Ｐゴシック" charset="0"/>
                <a:cs typeface="ＭＳ Ｐゴシック" charset="0"/>
              </a:rPr>
              <a:t>////	A</a:t>
            </a:r>
          </a:p>
          <a:p>
            <a:r>
              <a:rPr lang="en-US" b="1">
                <a:solidFill>
                  <a:srgbClr val="000000"/>
                </a:solidFill>
                <a:latin typeface="Times" charset="0"/>
                <a:ea typeface="ＭＳ Ｐゴシック" charset="0"/>
                <a:cs typeface="ＭＳ Ｐゴシック" charset="0"/>
              </a:rPr>
              <a:t>////	R</a:t>
            </a:r>
          </a:p>
          <a:p>
            <a:r>
              <a:rPr lang="en-US" b="1">
                <a:solidFill>
                  <a:srgbClr val="000000"/>
                </a:solidFill>
                <a:latin typeface="Times" charset="0"/>
                <a:ea typeface="ＭＳ Ｐゴシック" charset="0"/>
                <a:cs typeface="ＭＳ Ｐゴシック" charset="0"/>
              </a:rPr>
              <a:t>////	C.</a:t>
            </a:r>
          </a:p>
          <a:p>
            <a:endParaRPr lang="en-US">
              <a:latin typeface="Times" charset="0"/>
              <a:ea typeface="ＭＳ Ｐゴシック" charset="0"/>
              <a:cs typeface="ＭＳ Ｐゴシック" charset="0"/>
            </a:endParaRPr>
          </a:p>
        </p:txBody>
      </p:sp>
      <p:sp>
        <p:nvSpPr>
          <p:cNvPr id="296962" name="Rectangle 3"/>
          <p:cNvSpPr>
            <a:spLocks noGrp="1" noRot="1" noChangeAspect="1" noChangeArrowheads="1" noTextEdit="1"/>
          </p:cNvSpPr>
          <p:nvPr>
            <p:ph type="sldImg"/>
          </p:nvPr>
        </p:nvSpPr>
        <p:spPr>
          <a:xfrm>
            <a:off x="1143000" y="685800"/>
            <a:ext cx="4572000" cy="3429000"/>
          </a:xfrm>
          <a:ln cap="flat"/>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Now we add the 3 SOCIETIES group to the others, and we have:</a:t>
            </a:r>
          </a:p>
          <a:p>
            <a:r>
              <a:rPr lang="en-US" b="1">
                <a:solidFill>
                  <a:srgbClr val="000000"/>
                </a:solidFill>
                <a:latin typeface="Times" charset="0"/>
                <a:ea typeface="ＭＳ Ｐゴシック" charset="0"/>
                <a:cs typeface="ＭＳ Ｐゴシック" charset="0"/>
              </a:rPr>
              <a:t>	CREATION</a:t>
            </a:r>
          </a:p>
          <a:p>
            <a:r>
              <a:rPr lang="en-US" b="1">
                <a:solidFill>
                  <a:srgbClr val="000000"/>
                </a:solidFill>
                <a:latin typeface="Times" charset="0"/>
                <a:ea typeface="ＭＳ Ｐゴシック" charset="0"/>
                <a:cs typeface="ＭＳ Ｐゴシック" charset="0"/>
              </a:rPr>
              <a:t>	ABRAHAM </a:t>
            </a:r>
          </a:p>
          <a:p>
            <a:r>
              <a:rPr lang="en-US" b="1">
                <a:solidFill>
                  <a:srgbClr val="000000"/>
                </a:solidFill>
                <a:latin typeface="Times" charset="0"/>
                <a:ea typeface="ＭＳ Ｐゴシック" charset="0"/>
                <a:cs typeface="ＭＳ Ｐゴシック" charset="0"/>
              </a:rPr>
              <a:t>	JOSEPH</a:t>
            </a:r>
          </a:p>
          <a:p>
            <a:r>
              <a:rPr lang="en-US" b="1">
                <a:solidFill>
                  <a:srgbClr val="000000"/>
                </a:solidFill>
                <a:latin typeface="Times" charset="0"/>
                <a:ea typeface="ＭＳ Ｐゴシック" charset="0"/>
                <a:cs typeface="ＭＳ Ｐゴシック" charset="0"/>
              </a:rPr>
              <a:t>	MOSES</a:t>
            </a:r>
          </a:p>
          <a:p>
            <a:r>
              <a:rPr lang="en-US" b="1">
                <a:solidFill>
                  <a:srgbClr val="000000"/>
                </a:solidFill>
                <a:latin typeface="Times" charset="0"/>
                <a:ea typeface="ＭＳ Ｐゴシック" charset="0"/>
                <a:cs typeface="ＭＳ Ｐゴシック" charset="0"/>
              </a:rPr>
              <a:t>	JOSHUA</a:t>
            </a:r>
          </a:p>
          <a:p>
            <a:r>
              <a:rPr lang="en-US" b="1">
                <a:solidFill>
                  <a:srgbClr val="000000"/>
                </a:solidFill>
                <a:latin typeface="Times" charset="0"/>
                <a:ea typeface="ＭＳ Ｐゴシック" charset="0"/>
                <a:cs typeface="ＭＳ Ｐゴシック" charset="0"/>
              </a:rPr>
              <a:t>	ANARCHY</a:t>
            </a:r>
          </a:p>
          <a:p>
            <a:r>
              <a:rPr lang="en-US" b="1">
                <a:solidFill>
                  <a:srgbClr val="000000"/>
                </a:solidFill>
                <a:latin typeface="Times" charset="0"/>
                <a:ea typeface="ＭＳ Ｐゴシック" charset="0"/>
                <a:cs typeface="ＭＳ Ｐゴシック" charset="0"/>
              </a:rPr>
              <a:t>	ROYALTY</a:t>
            </a:r>
          </a:p>
          <a:p>
            <a:r>
              <a:rPr lang="en-US" b="1">
                <a:solidFill>
                  <a:srgbClr val="000000"/>
                </a:solidFill>
                <a:latin typeface="Times" charset="0"/>
                <a:ea typeface="ＭＳ Ｐゴシック" charset="0"/>
                <a:cs typeface="ＭＳ Ｐゴシック" charset="0"/>
              </a:rPr>
              <a:t>	CAPTIVITY</a:t>
            </a:r>
          </a:p>
          <a:p>
            <a:endParaRPr lang="en-US">
              <a:latin typeface="Times" charset="0"/>
              <a:ea typeface="ＭＳ Ｐゴシック" charset="0"/>
              <a:cs typeface="ＭＳ Ｐゴシック" charset="0"/>
            </a:endParaRPr>
          </a:p>
        </p:txBody>
      </p:sp>
      <p:sp>
        <p:nvSpPr>
          <p:cNvPr id="299010" name="Rectangle 3"/>
          <p:cNvSpPr>
            <a:spLocks noGrp="1" noRot="1" noChangeAspect="1" noChangeArrowheads="1" noTextEdit="1"/>
          </p:cNvSpPr>
          <p:nvPr>
            <p:ph type="sldImg"/>
          </p:nvPr>
        </p:nvSpPr>
        <p:spPr>
          <a:xfrm>
            <a:off x="1143000" y="685800"/>
            <a:ext cx="4572000" cy="3429000"/>
          </a:xfrm>
          <a:ln cap="flat"/>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To review the entire sequence so far…</a:t>
            </a:r>
          </a:p>
          <a:p>
            <a:r>
              <a:rPr lang="en-US" b="1">
                <a:solidFill>
                  <a:srgbClr val="000000"/>
                </a:solidFill>
                <a:latin typeface="Times" charset="0"/>
                <a:ea typeface="ＭＳ Ｐゴシック" charset="0"/>
                <a:cs typeface="ＭＳ Ｐゴシック" charset="0"/>
              </a:rPr>
              <a:t>Beginning with the single number </a:t>
            </a:r>
          </a:p>
          <a:p>
            <a:r>
              <a:rPr lang="en-US" b="1">
                <a:solidFill>
                  <a:srgbClr val="000000"/>
                </a:solidFill>
                <a:latin typeface="Times" charset="0"/>
                <a:ea typeface="ＭＳ Ｐゴシック" charset="0"/>
                <a:cs typeface="ＭＳ Ｐゴシック" charset="0"/>
              </a:rPr>
              <a:t>////	7....</a:t>
            </a:r>
          </a:p>
          <a:p>
            <a:r>
              <a:rPr lang="en-US" b="1">
                <a:solidFill>
                  <a:srgbClr val="000000"/>
                </a:solidFill>
                <a:latin typeface="Times" charset="0"/>
                <a:ea typeface="ＭＳ Ｐゴシック" charset="0"/>
                <a:cs typeface="ＭＳ Ｐゴシック" charset="0"/>
              </a:rPr>
              <a:t>leading to… </a:t>
            </a:r>
          </a:p>
          <a:p>
            <a:r>
              <a:rPr lang="en-US" b="1">
                <a:solidFill>
                  <a:srgbClr val="000000"/>
                </a:solidFill>
                <a:latin typeface="Times" charset="0"/>
                <a:ea typeface="ＭＳ Ｐゴシック" charset="0"/>
                <a:cs typeface="ＭＳ Ｐゴシック" charset="0"/>
              </a:rPr>
              <a:t>//// 	C  7  S  J...</a:t>
            </a:r>
          </a:p>
          <a:p>
            <a:r>
              <a:rPr lang="en-US" b="1">
                <a:solidFill>
                  <a:srgbClr val="000000"/>
                </a:solidFill>
                <a:latin typeface="Times" charset="0"/>
                <a:ea typeface="ＭＳ Ｐゴシック" charset="0"/>
                <a:cs typeface="ＭＳ Ｐゴシック" charset="0"/>
              </a:rPr>
              <a:t>which becomes...</a:t>
            </a:r>
          </a:p>
          <a:p>
            <a:r>
              <a:rPr lang="en-US" b="1">
                <a:solidFill>
                  <a:srgbClr val="000000"/>
                </a:solidFill>
                <a:latin typeface="Times" charset="0"/>
                <a:ea typeface="ＭＳ Ｐゴシック" charset="0"/>
                <a:cs typeface="ＭＳ Ｐゴシック" charset="0"/>
              </a:rPr>
              <a:t>////	C  4  3  S  J.</a:t>
            </a:r>
          </a:p>
          <a:p>
            <a:r>
              <a:rPr lang="en-US" b="1">
                <a:solidFill>
                  <a:srgbClr val="000000"/>
                </a:solidFill>
                <a:latin typeface="Times" charset="0"/>
                <a:ea typeface="ＭＳ Ｐゴシック" charset="0"/>
                <a:cs typeface="ＭＳ Ｐゴシック" charset="0"/>
              </a:rPr>
              <a:t>	These numbers and letters are then used to develop a mental list of TEN WORDS that will form a dependable mental outline of the entirety of Scripture.</a:t>
            </a:r>
          </a:p>
          <a:p>
            <a:endParaRPr lang="en-US">
              <a:latin typeface="Times" charset="0"/>
              <a:ea typeface="ＭＳ Ｐゴシック" charset="0"/>
              <a:cs typeface="ＭＳ Ｐゴシック" charset="0"/>
            </a:endParaRPr>
          </a:p>
        </p:txBody>
      </p:sp>
      <p:sp>
        <p:nvSpPr>
          <p:cNvPr id="301058" name="Rectangle 3"/>
          <p:cNvSpPr>
            <a:spLocks noGrp="1" noRot="1" noChangeAspect="1" noChangeArrowheads="1" noTextEdit="1"/>
          </p:cNvSpPr>
          <p:nvPr>
            <p:ph type="sldImg"/>
          </p:nvPr>
        </p:nvSpPr>
        <p:spPr>
          <a:xfrm>
            <a:off x="1143000" y="685800"/>
            <a:ext cx="4572000" cy="3429000"/>
          </a:xfrm>
          <a:ln cap="flat"/>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C 4 3 S J is then expanded into:</a:t>
            </a:r>
          </a:p>
          <a:p>
            <a:r>
              <a:rPr lang="en-US" b="1">
                <a:solidFill>
                  <a:srgbClr val="000000"/>
                </a:solidFill>
                <a:latin typeface="Times" charset="0"/>
                <a:ea typeface="ＭＳ Ｐゴシック" charset="0"/>
                <a:cs typeface="ＭＳ Ｐゴシック" charset="0"/>
              </a:rPr>
              <a:t>	CREATION</a:t>
            </a:r>
          </a:p>
          <a:p>
            <a:r>
              <a:rPr lang="en-US" b="1">
                <a:solidFill>
                  <a:srgbClr val="000000"/>
                </a:solidFill>
                <a:latin typeface="Times" charset="0"/>
                <a:ea typeface="ＭＳ Ｐゴシック" charset="0"/>
                <a:cs typeface="ＭＳ Ｐゴシック" charset="0"/>
              </a:rPr>
              <a:t>	4  PEOPLE</a:t>
            </a:r>
          </a:p>
          <a:p>
            <a:r>
              <a:rPr lang="en-US" b="1">
                <a:solidFill>
                  <a:srgbClr val="000000"/>
                </a:solidFill>
                <a:latin typeface="Times" charset="0"/>
                <a:ea typeface="ＭＳ Ｐゴシック" charset="0"/>
                <a:cs typeface="ＭＳ Ｐゴシック" charset="0"/>
              </a:rPr>
              <a:t>	3  SOCIETIES</a:t>
            </a:r>
          </a:p>
          <a:p>
            <a:r>
              <a:rPr lang="en-US" b="1">
                <a:solidFill>
                  <a:srgbClr val="000000"/>
                </a:solidFill>
                <a:latin typeface="Times" charset="0"/>
                <a:ea typeface="ＭＳ Ｐゴシック" charset="0"/>
                <a:cs typeface="ＭＳ Ｐゴシック" charset="0"/>
              </a:rPr>
              <a:t>	SILENCE</a:t>
            </a:r>
          </a:p>
          <a:p>
            <a:r>
              <a:rPr lang="en-US" b="1">
                <a:solidFill>
                  <a:srgbClr val="000000"/>
                </a:solidFill>
                <a:latin typeface="Times" charset="0"/>
                <a:ea typeface="ＭＳ Ｐゴシック" charset="0"/>
                <a:cs typeface="ＭＳ Ｐゴシック" charset="0"/>
              </a:rPr>
              <a:t>	JESUS.</a:t>
            </a:r>
          </a:p>
          <a:p>
            <a:endParaRPr lang="en-US">
              <a:latin typeface="Times" charset="0"/>
              <a:ea typeface="ＭＳ Ｐゴシック" charset="0"/>
              <a:cs typeface="ＭＳ Ｐゴシック" charset="0"/>
            </a:endParaRPr>
          </a:p>
        </p:txBody>
      </p:sp>
      <p:sp>
        <p:nvSpPr>
          <p:cNvPr id="303106" name="Rectangle 3"/>
          <p:cNvSpPr>
            <a:spLocks noGrp="1" noRot="1" noChangeAspect="1" noChangeArrowheads="1" noTextEdit="1"/>
          </p:cNvSpPr>
          <p:nvPr>
            <p:ph type="sldImg"/>
          </p:nvPr>
        </p:nvSpPr>
        <p:spPr>
          <a:xfrm>
            <a:off x="1143000" y="685800"/>
            <a:ext cx="4572000" cy="3429000"/>
          </a:xfrm>
          <a:ln cap="flat"/>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Then further expanded into:</a:t>
            </a:r>
          </a:p>
          <a:p>
            <a:r>
              <a:rPr lang="en-US" b="1">
                <a:solidFill>
                  <a:srgbClr val="000000"/>
                </a:solidFill>
                <a:latin typeface="Times" charset="0"/>
                <a:ea typeface="ＭＳ Ｐゴシック" charset="0"/>
                <a:cs typeface="ＭＳ Ｐゴシック" charset="0"/>
              </a:rPr>
              <a:t>	CREATION</a:t>
            </a:r>
          </a:p>
          <a:p>
            <a:r>
              <a:rPr lang="en-US" b="1">
                <a:solidFill>
                  <a:srgbClr val="000000"/>
                </a:solidFill>
                <a:latin typeface="Times" charset="0"/>
                <a:ea typeface="ＭＳ Ｐゴシック" charset="0"/>
                <a:cs typeface="ＭＳ Ｐゴシック" charset="0"/>
              </a:rPr>
              <a:t>	ABRAHAM</a:t>
            </a:r>
          </a:p>
          <a:p>
            <a:r>
              <a:rPr lang="en-US" b="1">
                <a:solidFill>
                  <a:srgbClr val="000000"/>
                </a:solidFill>
                <a:latin typeface="Times" charset="0"/>
                <a:ea typeface="ＭＳ Ｐゴシック" charset="0"/>
                <a:cs typeface="ＭＳ Ｐゴシック" charset="0"/>
              </a:rPr>
              <a:t>	JOSEPH</a:t>
            </a:r>
          </a:p>
          <a:p>
            <a:r>
              <a:rPr lang="en-US" b="1">
                <a:solidFill>
                  <a:srgbClr val="000000"/>
                </a:solidFill>
                <a:latin typeface="Times" charset="0"/>
                <a:ea typeface="ＭＳ Ｐゴシック" charset="0"/>
                <a:cs typeface="ＭＳ Ｐゴシック" charset="0"/>
              </a:rPr>
              <a:t>	MOSES</a:t>
            </a:r>
          </a:p>
          <a:p>
            <a:r>
              <a:rPr lang="en-US" b="1">
                <a:solidFill>
                  <a:srgbClr val="000000"/>
                </a:solidFill>
                <a:latin typeface="Times" charset="0"/>
                <a:ea typeface="ＭＳ Ｐゴシック" charset="0"/>
                <a:cs typeface="ＭＳ Ｐゴシック" charset="0"/>
              </a:rPr>
              <a:t>	JOSHUA</a:t>
            </a:r>
          </a:p>
          <a:p>
            <a:r>
              <a:rPr lang="en-US" b="1">
                <a:solidFill>
                  <a:srgbClr val="000000"/>
                </a:solidFill>
                <a:latin typeface="Times" charset="0"/>
                <a:ea typeface="ＭＳ Ｐゴシック" charset="0"/>
                <a:cs typeface="ＭＳ Ｐゴシック" charset="0"/>
              </a:rPr>
              <a:t>	ANARCHY</a:t>
            </a:r>
          </a:p>
          <a:p>
            <a:r>
              <a:rPr lang="en-US" b="1">
                <a:solidFill>
                  <a:srgbClr val="000000"/>
                </a:solidFill>
                <a:latin typeface="Times" charset="0"/>
                <a:ea typeface="ＭＳ Ｐゴシック" charset="0"/>
                <a:cs typeface="ＭＳ Ｐゴシック" charset="0"/>
              </a:rPr>
              <a:t>	ROYALTY</a:t>
            </a:r>
          </a:p>
          <a:p>
            <a:r>
              <a:rPr lang="en-US" b="1">
                <a:solidFill>
                  <a:srgbClr val="000000"/>
                </a:solidFill>
                <a:latin typeface="Times" charset="0"/>
                <a:ea typeface="ＭＳ Ｐゴシック" charset="0"/>
                <a:cs typeface="ＭＳ Ｐゴシック" charset="0"/>
              </a:rPr>
              <a:t>	CAPTIVITY.</a:t>
            </a:r>
          </a:p>
          <a:p>
            <a:endParaRPr lang="en-US" b="1">
              <a:solidFill>
                <a:srgbClr val="000000"/>
              </a:solidFill>
              <a:latin typeface="Times" charset="0"/>
              <a:ea typeface="ＭＳ Ｐゴシック" charset="0"/>
              <a:cs typeface="ＭＳ Ｐゴシック" charset="0"/>
            </a:endParaRPr>
          </a:p>
          <a:p>
            <a:r>
              <a:rPr lang="en-US">
                <a:solidFill>
                  <a:srgbClr val="000000"/>
                </a:solidFill>
                <a:latin typeface="Times" charset="0"/>
                <a:ea typeface="ＭＳ Ｐゴシック" charset="0"/>
                <a:cs typeface="ＭＳ Ｐゴシック" charset="0"/>
              </a:rPr>
              <a:t>Finally, now, we add:  ////	SILENCEand////	JESUS.</a:t>
            </a:r>
          </a:p>
        </p:txBody>
      </p:sp>
      <p:sp>
        <p:nvSpPr>
          <p:cNvPr id="305154" name="Rectangle 3"/>
          <p:cNvSpPr>
            <a:spLocks noGrp="1" noRot="1" noChangeAspect="1" noChangeArrowheads="1" noTextEdit="1"/>
          </p:cNvSpPr>
          <p:nvPr>
            <p:ph type="sldImg"/>
          </p:nvPr>
        </p:nvSpPr>
        <p:spPr>
          <a:xfrm>
            <a:off x="1143000" y="685800"/>
            <a:ext cx="4572000" cy="3429000"/>
          </a:xfrm>
          <a:ln cap="flat"/>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Stephen and his wife Katie in Boise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604898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2"/>
          <p:cNvSpPr>
            <a:spLocks noGrp="1" noRot="1" noChangeAspect="1" noChangeArrowheads="1" noTextEdit="1"/>
          </p:cNvSpPr>
          <p:nvPr>
            <p:ph type="sldImg"/>
          </p:nvPr>
        </p:nvSpPr>
        <p:spPr>
          <a:xfrm>
            <a:off x="1143000" y="685800"/>
            <a:ext cx="4572000" cy="3429000"/>
          </a:xfrm>
          <a:ln/>
        </p:spPr>
      </p:sp>
      <p:sp>
        <p:nvSpPr>
          <p:cNvPr id="30720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dirty="0">
                <a:solidFill>
                  <a:srgbClr val="000000"/>
                </a:solidFill>
                <a:latin typeface="Times" charset="0"/>
                <a:ea typeface="ＭＳ Ｐゴシック" charset="0"/>
                <a:cs typeface="ＭＳ Ｐゴシック" charset="0"/>
              </a:rPr>
              <a:t>Now it</a:t>
            </a:r>
            <a:r>
              <a:rPr lang="fr-FR" b="1" dirty="0">
                <a:solidFill>
                  <a:srgbClr val="000000"/>
                </a:solidFill>
                <a:latin typeface="Times" charset="0"/>
                <a:ea typeface="ＭＳ Ｐゴシック" charset="0"/>
                <a:cs typeface="ＭＳ Ｐゴシック" charset="0"/>
              </a:rPr>
              <a:t>'</a:t>
            </a:r>
            <a:r>
              <a:rPr lang="en-US" b="1" dirty="0">
                <a:solidFill>
                  <a:srgbClr val="000000"/>
                </a:solidFill>
                <a:latin typeface="Times" charset="0"/>
                <a:ea typeface="ＭＳ Ｐゴシック" charset="0"/>
                <a:cs typeface="ＭＳ Ｐゴシック" charset="0"/>
              </a:rPr>
              <a:t>s time mentally to apply those ten words as labels to ten mental folders in your new Bible File – </a:t>
            </a:r>
          </a:p>
          <a:p>
            <a:r>
              <a:rPr lang="en-US" b="1" dirty="0">
                <a:solidFill>
                  <a:srgbClr val="000000"/>
                </a:solidFill>
                <a:latin typeface="Times" charset="0"/>
                <a:ea typeface="ＭＳ Ｐゴシック" charset="0"/>
                <a:cs typeface="ＭＳ Ｐゴシック" charset="0"/>
              </a:rPr>
              <a:t>////	right up there in your  head. That mental picture might look something like this.   And there they are...</a:t>
            </a:r>
          </a:p>
          <a:p>
            <a:r>
              <a:rPr lang="en-US" b="1" dirty="0">
                <a:solidFill>
                  <a:srgbClr val="000000"/>
                </a:solidFill>
                <a:latin typeface="Times" charset="0"/>
                <a:ea typeface="ＭＳ Ｐゴシック" charset="0"/>
                <a:cs typeface="ＭＳ Ｐゴシック" charset="0"/>
              </a:rPr>
              <a:t>//// 	CREATION//// 	ABRAHAM//// 	JOSEPH//// 	MOSES//// 	JOSHUA//// 	ANARCHY//// 	ROYALTY//// 	CAPTIVITY//// 	SILENCE…and…//// 	JESUS.</a:t>
            </a:r>
          </a:p>
          <a:p>
            <a:r>
              <a:rPr lang="en-US" b="1" dirty="0">
                <a:solidFill>
                  <a:srgbClr val="000000"/>
                </a:solidFill>
                <a:latin typeface="Times" charset="0"/>
                <a:ea typeface="ＭＳ Ｐゴシック" charset="0"/>
                <a:cs typeface="ＭＳ Ｐゴシック" charset="0"/>
              </a:rPr>
              <a:t>Now it</a:t>
            </a:r>
            <a:r>
              <a:rPr lang="fr-FR" b="1" dirty="0">
                <a:solidFill>
                  <a:srgbClr val="000000"/>
                </a:solidFill>
                <a:latin typeface="Times" charset="0"/>
                <a:ea typeface="ＭＳ Ｐゴシック" charset="0"/>
                <a:cs typeface="ＭＳ Ｐゴシック" charset="0"/>
              </a:rPr>
              <a:t>'</a:t>
            </a:r>
            <a:r>
              <a:rPr lang="en-US" b="1" dirty="0">
                <a:solidFill>
                  <a:srgbClr val="000000"/>
                </a:solidFill>
                <a:latin typeface="Times" charset="0"/>
                <a:ea typeface="ＭＳ Ｐゴシック" charset="0"/>
                <a:cs typeface="ＭＳ Ｐゴシック" charset="0"/>
              </a:rPr>
              <a:t>s organized in a neat and orderly package in your mind  --- ready for recall and use as you need it. Now just a few more </a:t>
            </a:r>
          </a:p>
          <a:p>
            <a:r>
              <a:rPr lang="en-US" b="1" dirty="0">
                <a:solidFill>
                  <a:srgbClr val="000000"/>
                </a:solidFill>
                <a:latin typeface="Times" charset="0"/>
                <a:ea typeface="ＭＳ Ｐゴシック" charset="0"/>
                <a:cs typeface="ＭＳ Ｐゴシック" charset="0"/>
              </a:rPr>
              <a:t>examples to drive home the point...</a:t>
            </a:r>
            <a:endParaRPr lang="en-US" dirty="0">
              <a:latin typeface="Times"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74A4F2-0774-A84F-8103-AF60181C8E4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9250"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09251"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2ADF26-6465-E248-9144-A1ED61A976A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1298"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11299"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DFE0A5-C012-F143-8DAC-5F7AEF34A50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3346" name="Rectangle 2"/>
          <p:cNvSpPr>
            <a:spLocks noGrp="1" noRot="1" noChangeAspect="1" noChangeArrowheads="1"/>
          </p:cNvSpPr>
          <p:nvPr>
            <p:ph type="sldImg"/>
          </p:nvPr>
        </p:nvSpPr>
        <p:spPr>
          <a:xfrm>
            <a:off x="1143000" y="685800"/>
            <a:ext cx="4572000" cy="3429000"/>
          </a:xfrm>
          <a:solidFill>
            <a:srgbClr val="FFFFFF"/>
          </a:solidFill>
          <a:ln/>
        </p:spPr>
      </p:sp>
      <p:sp>
        <p:nvSpPr>
          <p:cNvPr id="313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3C5AC6-B998-B54E-AA1A-2C643080DF8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5394"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15395"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4E7664-1E7F-0742-BD72-FF39D615DB1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7442"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17443"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83A196-3944-8545-B47B-9FC67D52178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9490"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19491"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10B126-85D4-CB45-9822-7709ADEDDB0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1538"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21539"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BA191A-23C3-8648-A358-176A858A070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3586"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23587"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body" idx="1"/>
          </p:nvPr>
        </p:nvSpPr>
        <p:spPr>
          <a:ln/>
        </p:spPr>
        <p:txBody>
          <a:bodyPr/>
          <a:lstStyle/>
          <a:p>
            <a:pPr>
              <a:defRPr/>
            </a:pPr>
            <a:r>
              <a:rPr lang="fi-FI" b="1">
                <a:cs typeface="+mn-cs"/>
              </a:rPr>
              <a:t>Alat pengingat yang lainnya adalah … </a:t>
            </a:r>
          </a:p>
          <a:p>
            <a:pPr>
              <a:defRPr/>
            </a:pPr>
            <a:r>
              <a:rPr lang="fi-FI" b="1">
                <a:cs typeface="+mn-cs"/>
              </a:rPr>
              <a:t>////	Ini ikan apa?  </a:t>
            </a:r>
          </a:p>
          <a:p>
            <a:pPr>
              <a:defRPr/>
            </a:pPr>
            <a:r>
              <a:rPr lang="fi-FI" b="1">
                <a:cs typeface="+mn-cs"/>
              </a:rPr>
              <a:t>////	Benar, ikan “KAKAP”</a:t>
            </a:r>
          </a:p>
          <a:p>
            <a:pPr>
              <a:defRPr/>
            </a:pPr>
            <a:r>
              <a:rPr lang="fi-FI" b="1">
                <a:cs typeface="+mn-cs"/>
              </a:rPr>
              <a:t>////	Kita lihat disini ada 2 huruf K, kita mau buang 1 huruf K-nya</a:t>
            </a:r>
          </a:p>
          <a:p>
            <a:pPr>
              <a:defRPr/>
            </a:pPr>
            <a:r>
              <a:rPr lang="fi-FI" b="1">
                <a:cs typeface="+mn-cs"/>
              </a:rPr>
              <a:t>////	Huruf A juga ada 2, kita buang lagi huruf A yang double</a:t>
            </a:r>
          </a:p>
          <a:p>
            <a:pPr>
              <a:defRPr/>
            </a:pPr>
            <a:r>
              <a:rPr lang="fi-FI" b="1">
                <a:cs typeface="+mn-cs"/>
              </a:rPr>
              <a:t>////	Sekarang yang tersisa adalah A-K-P</a:t>
            </a:r>
          </a:p>
          <a:p>
            <a:pPr>
              <a:defRPr/>
            </a:pPr>
            <a:r>
              <a:rPr lang="fi-FI" b="1">
                <a:cs typeface="+mn-cs"/>
              </a:rPr>
              <a:t>////	Ikan KAKAP-nya tidak dibutuhkan lagi, kita kembali ke laut saja..</a:t>
            </a:r>
          </a:p>
          <a:p>
            <a:pPr>
              <a:defRPr/>
            </a:pPr>
            <a:r>
              <a:rPr lang="fi-FI" b="1">
                <a:cs typeface="+mn-cs"/>
              </a:rPr>
              <a:t>Sisa tiga huruf ini A-K-P, huruf-huruf ini akan membantu anda mengingatkan huruf pertama pada tiga 3 MACAM KOMUNITAS.</a:t>
            </a:r>
            <a:endParaRPr lang="en-US" b="1">
              <a:cs typeface="+mn-cs"/>
            </a:endParaRPr>
          </a:p>
        </p:txBody>
      </p:sp>
      <p:sp>
        <p:nvSpPr>
          <p:cNvPr id="325634" name="Rectangle 3"/>
          <p:cNvSpPr>
            <a:spLocks noGrp="1" noRot="1" noChangeAspect="1" noChangeArrowheads="1" noTextEdit="1"/>
          </p:cNvSpPr>
          <p:nvPr>
            <p:ph type="sldImg"/>
          </p:nvPr>
        </p:nvSpPr>
        <p:spPr>
          <a:xfrm>
            <a:off x="1143000" y="685800"/>
            <a:ext cx="4572000" cy="3429000"/>
          </a:xfrm>
          <a:ln cap="flat"/>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John and his wife Chloe met at </a:t>
            </a:r>
            <a:r>
              <a:rPr lang="en-US" baseline="0" dirty="0">
                <a:latin typeface="Arial" panose="020B0604020202020204" pitchFamily="34" charset="0"/>
                <a:cs typeface="Arial" panose="020B0604020202020204" pitchFamily="34" charset="0"/>
              </a:rPr>
              <a:t>ESRI—Environmental Systems Research Institute—doing web design and graphics for this digital software company.</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620934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3560AB-1679-A443-B9CF-13A9C5327DF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7682"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27683"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9E8777-92C2-824D-88E6-F5063F6E12A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2994" name="Rectangle 2"/>
          <p:cNvSpPr>
            <a:spLocks noGrp="1" noRot="1" noChangeAspect="1" noChangeArrowheads="1"/>
          </p:cNvSpPr>
          <p:nvPr>
            <p:ph type="sldImg"/>
          </p:nvPr>
        </p:nvSpPr>
        <p:spPr>
          <a:xfrm>
            <a:off x="1143000" y="685800"/>
            <a:ext cx="4572000" cy="3429000"/>
          </a:xfrm>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8B5007-BA1E-0441-97AC-A30CA9D747B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9730" name="Rectangle 2"/>
          <p:cNvSpPr>
            <a:spLocks noGrp="1" noRot="1" noChangeAspect="1" noChangeArrowheads="1"/>
          </p:cNvSpPr>
          <p:nvPr>
            <p:ph type="sldImg"/>
          </p:nvPr>
        </p:nvSpPr>
        <p:spPr>
          <a:xfrm>
            <a:off x="1143000" y="685800"/>
            <a:ext cx="4572000" cy="3429000"/>
          </a:xfrm>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I</a:t>
            </a:r>
            <a:r>
              <a:rPr lang="fr-FR" altLang="ja-JP" dirty="0">
                <a:latin typeface="Times New Roman" charset="0"/>
                <a:ea typeface="ＭＳ Ｐゴシック" charset="0"/>
                <a:cs typeface="ＭＳ Ｐゴシック" charset="0"/>
              </a:rPr>
              <a:t>'</a:t>
            </a:r>
            <a:r>
              <a:rPr lang="en-US" altLang="ja-JP" dirty="0" err="1">
                <a:latin typeface="Times New Roman" charset="0"/>
                <a:ea typeface="ＭＳ Ｐゴシック" charset="0"/>
                <a:cs typeface="ＭＳ Ｐゴシック" charset="0"/>
              </a:rPr>
              <a:t>ve</a:t>
            </a:r>
            <a:r>
              <a:rPr lang="en-US" altLang="ja-JP" dirty="0">
                <a:latin typeface="Times New Roman" charset="0"/>
                <a:ea typeface="ＭＳ Ｐゴシック" charset="0"/>
                <a:cs typeface="ＭＳ Ｐゴシック" charset="0"/>
              </a:rPr>
              <a:t> served as a seminary professor with 30 other faculty at Singapore</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largest training school: Singapore Bible College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380CAD-754C-6A43-B9DA-D38F92BD114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6882" name="Rectangle 2"/>
          <p:cNvSpPr>
            <a:spLocks noGrp="1" noRot="1" noChangeAspect="1" noChangeArrowheads="1" noTextEdit="1"/>
          </p:cNvSpPr>
          <p:nvPr>
            <p:ph type="sldImg"/>
          </p:nvPr>
        </p:nvSpPr>
        <p:spPr>
          <a:xfrm>
            <a:off x="1152525" y="692150"/>
            <a:ext cx="4552950" cy="3416300"/>
          </a:xfrm>
          <a:ln/>
        </p:spPr>
      </p:sp>
      <p:sp>
        <p:nvSpPr>
          <p:cNvPr id="5068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noProof="1">
                <a:latin typeface="Times New Roman" charset="0"/>
                <a:ea typeface="ＭＳ Ｐゴシック" charset="0"/>
                <a:cs typeface="ＭＳ Ｐゴシック" charset="0"/>
              </a:rPr>
              <a:t>I get to teach these leaders every book of the Bible in survey courses, plus backgrounds to both the OT and NT, three areas of theology, and how to preach.</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DDCFD6-4A9D-AC4C-80A7-2A400071EC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3826" name="Rectangle 2"/>
          <p:cNvSpPr>
            <a:spLocks noGrp="1" noRot="1" noChangeAspect="1" noChangeArrowheads="1"/>
          </p:cNvSpPr>
          <p:nvPr>
            <p:ph type="sldImg"/>
          </p:nvPr>
        </p:nvSpPr>
        <p:spPr>
          <a:xfrm>
            <a:off x="1130300" y="674688"/>
            <a:ext cx="4597400" cy="3448050"/>
          </a:xfrm>
          <a:solidFill>
            <a:srgbClr val="FFFFFF"/>
          </a:solidFill>
          <a:ln/>
        </p:spPr>
      </p:sp>
      <p:sp>
        <p:nvSpPr>
          <p:cNvPr id="3338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CE234A-A909-2F48-86F7-8F81C794B1C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5875" name="Text Box 2"/>
          <p:cNvSpPr txBox="1">
            <a:spLocks noChangeArrowheads="1"/>
          </p:cNvSpPr>
          <p:nvPr/>
        </p:nvSpPr>
        <p:spPr bwMode="auto">
          <a:xfrm>
            <a:off x="1130300" y="674688"/>
            <a:ext cx="4597400" cy="344805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5876" name="Text Box 3"/>
          <p:cNvSpPr>
            <a:spLocks noGrp="1" noChangeArrowheads="1"/>
          </p:cNvSpPr>
          <p:nvPr>
            <p:ph type="body"/>
          </p:nvPr>
        </p:nvSpPr>
        <p:spPr>
          <a:xfrm>
            <a:off x="685800" y="4343400"/>
            <a:ext cx="54864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nchor="ct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913614-0B0C-A541-B31F-1C62A2BD0EB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7922"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33792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0BCD8E-FCD7-1341-A122-35939DDE9EB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9970" name="Rectangle 2"/>
          <p:cNvSpPr>
            <a:spLocks noGrp="1" noRot="1" noChangeAspect="1" noChangeArrowheads="1"/>
          </p:cNvSpPr>
          <p:nvPr>
            <p:ph type="sldImg"/>
          </p:nvPr>
        </p:nvSpPr>
        <p:spPr>
          <a:xfrm>
            <a:off x="1130300" y="674688"/>
            <a:ext cx="4597400" cy="3448050"/>
          </a:xfrm>
          <a:solidFill>
            <a:srgbClr val="FFFFFF"/>
          </a:solidFill>
          <a:ln/>
        </p:spPr>
      </p:sp>
      <p:sp>
        <p:nvSpPr>
          <p:cNvPr id="3399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BCA584-6141-8542-AC13-EB58EEAA9A9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2019" name="Text Box 2"/>
          <p:cNvSpPr txBox="1">
            <a:spLocks noChangeArrowheads="1"/>
          </p:cNvSpPr>
          <p:nvPr/>
        </p:nvSpPr>
        <p:spPr bwMode="auto">
          <a:xfrm>
            <a:off x="1130300" y="674688"/>
            <a:ext cx="4597400" cy="344805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2020" name="Text Box 3"/>
          <p:cNvSpPr>
            <a:spLocks noGrp="1" noChangeArrowheads="1"/>
          </p:cNvSpPr>
          <p:nvPr>
            <p:ph type="body"/>
          </p:nvPr>
        </p:nvSpPr>
        <p:spPr>
          <a:xfrm>
            <a:off x="685800" y="4343400"/>
            <a:ext cx="54864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nchor="ct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57AD9F-F539-6E41-BA16-EE6219CAE23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4066" name="Rectangle 2"/>
          <p:cNvSpPr>
            <a:spLocks noGrp="1" noRot="1" noChangeAspect="1" noChangeArrowheads="1" noTextEdit="1"/>
          </p:cNvSpPr>
          <p:nvPr>
            <p:ph type="sldImg"/>
          </p:nvPr>
        </p:nvSpPr>
        <p:spPr>
          <a:xfrm>
            <a:off x="1130300" y="674688"/>
            <a:ext cx="4597400" cy="3448050"/>
          </a:xfrm>
          <a:ln/>
        </p:spPr>
      </p:sp>
      <p:sp>
        <p:nvSpPr>
          <p:cNvPr id="344067" name="Rectangle 3"/>
          <p:cNvSpPr>
            <a:spLocks noGrp="1" noChangeArrowheads="1"/>
          </p:cNvSpPr>
          <p:nvPr>
            <p:ph type="body" idx="1"/>
          </p:nvPr>
        </p:nvSpPr>
        <p:spPr>
          <a:xfrm>
            <a:off x="914400" y="4346575"/>
            <a:ext cx="5029200" cy="41227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Geneva"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87E50C-F11F-0E42-BD77-FFCF26E04A1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8898" name="Rectangle 2"/>
          <p:cNvSpPr>
            <a:spLocks noGrp="1" noRot="1" noChangeAspect="1" noChangeArrowheads="1"/>
          </p:cNvSpPr>
          <p:nvPr>
            <p:ph type="sldImg"/>
          </p:nvPr>
        </p:nvSpPr>
        <p:spPr>
          <a:xfrm>
            <a:off x="1143000" y="685800"/>
            <a:ext cx="4572000" cy="3429000"/>
          </a:xfrm>
          <a:solidFill>
            <a:srgbClr val="FFFFFF"/>
          </a:solidFill>
          <a:ln/>
        </p:spPr>
      </p:sp>
      <p:sp>
        <p:nvSpPr>
          <p:cNvPr id="208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PR Preaching (Homiletics) </a:t>
            </a:r>
            <a:r>
              <a:rPr lang="en-US" baseline="0" dirty="0">
                <a:latin typeface="Arial" charset="0"/>
                <a:ea typeface="ＭＳ Ｐゴシック" charset="0"/>
                <a:cs typeface="ＭＳ Ｐゴシック" charset="0"/>
              </a:rPr>
              <a:t>Arabic</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965744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2525" y="692150"/>
            <a:ext cx="4552950"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4034751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2525" y="692150"/>
            <a:ext cx="4552950"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658298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43000" y="685800"/>
            <a:ext cx="4572000" cy="34290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2053944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2525" y="692150"/>
            <a:ext cx="4552950"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556760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43000" y="685800"/>
            <a:ext cx="4572000" cy="34290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5351617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43000" y="685800"/>
            <a:ext cx="4572000" cy="34290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8833080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2525" y="692150"/>
            <a:ext cx="4552950"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Here are 9 languages featured.</a:t>
            </a:r>
          </a:p>
        </p:txBody>
      </p:sp>
    </p:spTree>
    <p:extLst>
      <p:ext uri="{BB962C8B-B14F-4D97-AF65-F5344CB8AC3E}">
        <p14:creationId xmlns:p14="http://schemas.microsoft.com/office/powerpoint/2010/main" val="268928456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2525" y="692150"/>
            <a:ext cx="4552950"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Chinese downloads include more than 37,000 slides as of Jan 2020.</a:t>
            </a:r>
          </a:p>
        </p:txBody>
      </p:sp>
    </p:spTree>
    <p:extLst>
      <p:ext uri="{BB962C8B-B14F-4D97-AF65-F5344CB8AC3E}">
        <p14:creationId xmlns:p14="http://schemas.microsoft.com/office/powerpoint/2010/main" val="63591954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2525" y="692150"/>
            <a:ext cx="4552950"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Indonesian downloads include more than 14,000 slides as of Jan 2020.</a:t>
            </a:r>
          </a:p>
        </p:txBody>
      </p:sp>
    </p:spTree>
    <p:extLst>
      <p:ext uri="{BB962C8B-B14F-4D97-AF65-F5344CB8AC3E}">
        <p14:creationId xmlns:p14="http://schemas.microsoft.com/office/powerpoint/2010/main" val="1620463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E654F5-D4A9-A94E-87B9-3563F9DF0565}" type="slidenum">
              <a:rPr lang="en-US" sz="1200">
                <a:solidFill>
                  <a:srgbClr val="000000"/>
                </a:solidFill>
                <a:latin typeface="Times New Roman" charset="0"/>
              </a:rPr>
              <a:pPr eaLnBrk="1" hangingPunct="1"/>
              <a:t>13</a:t>
            </a:fld>
            <a:endParaRPr lang="en-US" sz="1200">
              <a:solidFill>
                <a:srgbClr val="000000"/>
              </a:solidFill>
              <a:latin typeface="Times New Roman" charset="0"/>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2525" y="692150"/>
            <a:ext cx="4552950"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Vietnamese downloads include more than 8,000 slides as of Jan 2020.</a:t>
            </a:r>
          </a:p>
        </p:txBody>
      </p:sp>
    </p:spTree>
    <p:extLst>
      <p:ext uri="{BB962C8B-B14F-4D97-AF65-F5344CB8AC3E}">
        <p14:creationId xmlns:p14="http://schemas.microsoft.com/office/powerpoint/2010/main" val="126175239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53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4217884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4439F-7CED-CB42-B544-350FABE6AA7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45794"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545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112288" tIns="56144" rIns="112288" bIns="56144"/>
          <a:lstStyle/>
          <a:p>
            <a:pPr marL="0" marR="0" lvl="0" indent="0" algn="r" defTabSz="449263" rtl="1" eaLnBrk="0" fontAlgn="base" latinLnBrk="0" hangingPunct="0">
              <a:lnSpc>
                <a:spcPct val="100000"/>
              </a:lnSpc>
              <a:spcBef>
                <a:spcPct val="0"/>
              </a:spcBef>
              <a:spcAft>
                <a:spcPct val="0"/>
              </a:spcAft>
              <a:buClr>
                <a:srgbClr val="000000"/>
              </a:buClr>
              <a:buSzPct val="100000"/>
              <a:buFont typeface="Times New Roman" charset="0"/>
              <a:buNone/>
              <a:tabLst/>
              <a:defRPr/>
            </a:pPr>
            <a:r>
              <a:rPr lang="ar-JO" sz="4400" dirty="0">
                <a:rtl/>
              </a:rPr>
              <a:t>لقد أتاح لنا الربُّ بأمانته فرصًا للخدمة في الكثير من المجالات. </a:t>
            </a:r>
            <a:endParaRPr lang="ar-JO" sz="2400" dirty="0">
              <a:latin typeface="Arial" charset="0"/>
              <a:ea typeface="ＭＳ Ｐゴシック" charset="0"/>
              <a:cs typeface="ＭＳ Ｐゴシック" charset="0"/>
            </a:endParaRPr>
          </a:p>
          <a:p>
            <a:pPr>
              <a:spcBef>
                <a:spcPct val="0"/>
              </a:spcBef>
            </a:pPr>
            <a:r>
              <a:rPr lang="en-US" sz="2400" dirty="0">
                <a:latin typeface="Arial" charset="0"/>
                <a:ea typeface="ＭＳ Ｐゴシック" charset="0"/>
                <a:cs typeface="ＭＳ Ｐゴシック" charset="0"/>
              </a:rPr>
              <a:t>The Lord has faithfully brought opportunities to us to serve in many capacities. </a:t>
            </a:r>
          </a:p>
          <a:p>
            <a:pPr>
              <a:spcBef>
                <a:spcPct val="0"/>
              </a:spcBef>
            </a:pPr>
            <a:r>
              <a:rPr lang="en-US" sz="2400" dirty="0">
                <a:latin typeface="Arial" charset="0"/>
                <a:ea typeface="ＭＳ Ｐゴシック" charset="0"/>
                <a:cs typeface="ＭＳ Ｐゴシック" charset="0"/>
              </a:rPr>
              <a:t>___________</a:t>
            </a:r>
          </a:p>
          <a:p>
            <a:pPr>
              <a:spcBef>
                <a:spcPct val="0"/>
              </a:spcBef>
            </a:pPr>
            <a:r>
              <a:rPr lang="en-US" sz="2400" dirty="0">
                <a:latin typeface="Arial" charset="0"/>
                <a:ea typeface="ＭＳ Ｐゴシック" charset="0"/>
                <a:cs typeface="ＭＳ Ｐゴシック" charset="0"/>
              </a:rPr>
              <a:t>Common-113</a:t>
            </a:r>
          </a:p>
          <a:p>
            <a:pPr marL="0" marR="0" lvl="0" indent="0" algn="r" defTabSz="449263" rtl="1" eaLnBrk="0" fontAlgn="base" latinLnBrk="0" hangingPunct="0">
              <a:lnSpc>
                <a:spcPct val="100000"/>
              </a:lnSpc>
              <a:spcBef>
                <a:spcPct val="0"/>
              </a:spcBef>
              <a:spcAft>
                <a:spcPct val="0"/>
              </a:spcAft>
              <a:buClr>
                <a:srgbClr val="000000"/>
              </a:buClr>
              <a:buSzPct val="100000"/>
              <a:buFont typeface="Times New Roman" charset="0"/>
              <a:buNone/>
              <a:tabLst/>
              <a:defRPr/>
            </a:pPr>
            <a:r>
              <a:rPr lang="ar-JO" sz="4400" dirty="0">
                <a:rtl/>
              </a:rPr>
              <a:t>جرى التحديث في أيَّار 2023:</a:t>
            </a:r>
            <a:endParaRPr lang="en-US" sz="2400" dirty="0">
              <a:latin typeface="Arial" charset="0"/>
              <a:ea typeface="ＭＳ Ｐゴシック" charset="0"/>
              <a:cs typeface="ＭＳ Ｐゴシック" charset="0"/>
            </a:endParaRPr>
          </a:p>
          <a:p>
            <a:pPr>
              <a:spcBef>
                <a:spcPct val="0"/>
              </a:spcBef>
            </a:pPr>
            <a:r>
              <a:rPr lang="en-US" sz="2400" dirty="0">
                <a:latin typeface="Arial" charset="0"/>
                <a:ea typeface="ＭＳ Ｐゴシック" charset="0"/>
                <a:cs typeface="ＭＳ Ｐゴシック" charset="0"/>
              </a:rPr>
              <a:t>Updated in May 2023:</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WorldVenture</a:t>
            </a:r>
            <a:r>
              <a:rPr kumimoji="0" lang="en-US" sz="24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overseas worker</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JETS</a:t>
            </a:r>
            <a:r>
              <a:rPr kumimoji="0" lang="en-US" sz="24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Bible </a:t>
            </a:r>
            <a:r>
              <a:rPr lang="en-US" sz="2400" b="0" dirty="0">
                <a:solidFill>
                  <a:srgbClr val="FFFFFF"/>
                </a:solidFill>
                <a:effectLst>
                  <a:outerShdw blurRad="50800" dist="38100" dir="2700000" algn="tl" rotWithShape="0">
                    <a:srgbClr val="000000"/>
                  </a:outerShdw>
                </a:effectLst>
                <a:latin typeface="Arial" charset="0"/>
                <a:ea typeface="ＭＳ Ｐゴシック" charset="0"/>
                <a:cs typeface="Arial" charset="0"/>
              </a:rPr>
              <a:t>Exposition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professor</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Adjunct Professor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teaching in 12 nations</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The Bible…Basically</a:t>
            </a:r>
            <a:r>
              <a:rPr kumimoji="0" lang="en-US" sz="24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translation director</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BibleStudyDownloads.org</a:t>
            </a:r>
            <a:r>
              <a:rPr kumimoji="0" lang="en-US" sz="24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web author</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Amman International Church</a:t>
            </a:r>
            <a:r>
              <a:rPr kumimoji="0" lang="en-US" sz="24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occasional preacher</a:t>
            </a:r>
          </a:p>
          <a:p>
            <a:pPr>
              <a:spcBef>
                <a:spcPct val="0"/>
              </a:spcBef>
            </a:pPr>
            <a:endParaRPr lang="en-US" sz="2400" dirty="0">
              <a:latin typeface="Arial"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41407C-23B6-2E43-8AD5-6833F6BFDC9E}" type="slidenum">
              <a:rPr lang="en-US" sz="1200"/>
              <a:pPr/>
              <a:t>99</a:t>
            </a:fld>
            <a:endParaRPr lang="en-US" sz="1200"/>
          </a:p>
        </p:txBody>
      </p:sp>
      <p:sp>
        <p:nvSpPr>
          <p:cNvPr id="437250" name="Rectangle 2"/>
          <p:cNvSpPr>
            <a:spLocks noGrp="1" noRot="1" noChangeAspect="1" noChangeArrowheads="1"/>
          </p:cNvSpPr>
          <p:nvPr>
            <p:ph type="sldImg"/>
          </p:nvPr>
        </p:nvSpPr>
        <p:spPr>
          <a:solidFill>
            <a:srgbClr val="FFFFFF"/>
          </a:solidFill>
          <a:ln/>
        </p:spPr>
      </p:sp>
      <p:sp>
        <p:nvSpPr>
          <p:cNvPr id="437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1E5B08-51D7-6240-B971-7C1A7BBC1E6E}" type="slidenum">
              <a:rPr lang="en-US" sz="1200"/>
              <a:pPr/>
              <a:t>100</a:t>
            </a:fld>
            <a:endParaRPr lang="en-US" sz="1200"/>
          </a:p>
        </p:txBody>
      </p:sp>
      <p:sp>
        <p:nvSpPr>
          <p:cNvPr id="439298" name="Rectangle 2"/>
          <p:cNvSpPr>
            <a:spLocks noGrp="1" noRot="1" noChangeAspect="1" noChangeArrowheads="1"/>
          </p:cNvSpPr>
          <p:nvPr>
            <p:ph type="sldImg"/>
          </p:nvPr>
        </p:nvSpPr>
        <p:spPr>
          <a:solidFill>
            <a:srgbClr val="FFFFFF"/>
          </a:solidFill>
          <a:ln/>
        </p:spPr>
      </p:sp>
      <p:sp>
        <p:nvSpPr>
          <p:cNvPr id="439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4CBA48-6C16-C64C-9EEB-FB13E7418A0A}" type="slidenum">
              <a:rPr lang="en-US" sz="1200"/>
              <a:pPr/>
              <a:t>101</a:t>
            </a:fld>
            <a:endParaRPr lang="en-US" sz="1200"/>
          </a:p>
        </p:txBody>
      </p:sp>
      <p:sp>
        <p:nvSpPr>
          <p:cNvPr id="441346" name="Rectangle 2"/>
          <p:cNvSpPr>
            <a:spLocks noGrp="1" noRot="1" noChangeAspect="1" noChangeArrowheads="1"/>
          </p:cNvSpPr>
          <p:nvPr>
            <p:ph type="sldImg"/>
          </p:nvPr>
        </p:nvSpPr>
        <p:spPr>
          <a:solidFill>
            <a:srgbClr val="FFFFFF"/>
          </a:solidFill>
          <a:ln/>
        </p:spPr>
      </p:sp>
      <p:sp>
        <p:nvSpPr>
          <p:cNvPr id="441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8E9E4FD-B3E4-1148-A323-959A9B175404}" type="slidenum">
              <a:rPr lang="en-US" sz="1200"/>
              <a:pPr/>
              <a:t>102</a:t>
            </a:fld>
            <a:endParaRPr lang="en-US" sz="1200"/>
          </a:p>
        </p:txBody>
      </p:sp>
      <p:sp>
        <p:nvSpPr>
          <p:cNvPr id="443394" name="Rectangle 2"/>
          <p:cNvSpPr>
            <a:spLocks noGrp="1" noRot="1" noChangeAspect="1" noChangeArrowheads="1"/>
          </p:cNvSpPr>
          <p:nvPr>
            <p:ph type="sldImg"/>
          </p:nvPr>
        </p:nvSpPr>
        <p:spPr>
          <a:solidFill>
            <a:srgbClr val="FFFFFF"/>
          </a:solidFill>
          <a:ln/>
        </p:spPr>
      </p:sp>
      <p:sp>
        <p:nvSpPr>
          <p:cNvPr id="443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5212B43-4CC8-F848-9548-A7FE53092C0A}" type="slidenum">
              <a:rPr lang="en-US" sz="1200"/>
              <a:pPr/>
              <a:t>103</a:t>
            </a:fld>
            <a:endParaRPr lang="en-US" sz="1200"/>
          </a:p>
        </p:txBody>
      </p:sp>
      <p:sp>
        <p:nvSpPr>
          <p:cNvPr id="445442" name="Rectangle 2"/>
          <p:cNvSpPr>
            <a:spLocks noGrp="1" noRot="1" noChangeAspect="1" noChangeArrowheads="1"/>
          </p:cNvSpPr>
          <p:nvPr>
            <p:ph type="sldImg"/>
          </p:nvPr>
        </p:nvSpPr>
        <p:spPr>
          <a:solidFill>
            <a:srgbClr val="FFFFFF"/>
          </a:solidFill>
          <a:ln/>
        </p:spPr>
      </p:sp>
      <p:sp>
        <p:nvSpPr>
          <p:cNvPr id="445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1497CC-9E90-9F4A-B62D-84DAE6797F91}" type="slidenum">
              <a:rPr lang="en-US" sz="1200"/>
              <a:pPr/>
              <a:t>104</a:t>
            </a:fld>
            <a:endParaRPr lang="en-US" sz="1200"/>
          </a:p>
        </p:txBody>
      </p:sp>
      <p:sp>
        <p:nvSpPr>
          <p:cNvPr id="447490" name="Rectangle 2"/>
          <p:cNvSpPr>
            <a:spLocks noGrp="1" noRot="1" noChangeAspect="1" noChangeArrowheads="1"/>
          </p:cNvSpPr>
          <p:nvPr>
            <p:ph type="sldImg"/>
          </p:nvPr>
        </p:nvSpPr>
        <p:spPr>
          <a:solidFill>
            <a:srgbClr val="FFFFFF"/>
          </a:solidFill>
          <a:ln/>
        </p:spPr>
      </p:sp>
      <p:sp>
        <p:nvSpPr>
          <p:cNvPr id="447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9EA1B0-B411-4A4B-9F37-6CC570478CA9}" type="slidenum">
              <a:rPr lang="en-US" sz="1200"/>
              <a:pPr/>
              <a:t>105</a:t>
            </a:fld>
            <a:endParaRPr lang="en-US" sz="1200"/>
          </a:p>
        </p:txBody>
      </p:sp>
      <p:sp>
        <p:nvSpPr>
          <p:cNvPr id="449538" name="Rectangle 2"/>
          <p:cNvSpPr>
            <a:spLocks noGrp="1" noRot="1" noChangeAspect="1" noChangeArrowheads="1"/>
          </p:cNvSpPr>
          <p:nvPr>
            <p:ph type="sldImg"/>
          </p:nvPr>
        </p:nvSpPr>
        <p:spPr>
          <a:solidFill>
            <a:srgbClr val="FFFFFF"/>
          </a:solidFill>
          <a:ln/>
        </p:spPr>
      </p:sp>
      <p:sp>
        <p:nvSpPr>
          <p:cNvPr id="449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9380DA-2050-BF42-983A-32703431E824}" type="slidenum">
              <a:rPr lang="en-US"/>
              <a:pPr>
                <a:defRPr/>
              </a:pPr>
              <a:t>‹#›</a:t>
            </a:fld>
            <a:endParaRPr lang="en-US"/>
          </a:p>
        </p:txBody>
      </p:sp>
    </p:spTree>
    <p:extLst>
      <p:ext uri="{BB962C8B-B14F-4D97-AF65-F5344CB8AC3E}">
        <p14:creationId xmlns:p14="http://schemas.microsoft.com/office/powerpoint/2010/main" val="712925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737352-E97E-5C45-A118-1B78AD8DFF52}" type="slidenum">
              <a:rPr lang="en-US"/>
              <a:pPr>
                <a:defRPr/>
              </a:pPr>
              <a:t>‹#›</a:t>
            </a:fld>
            <a:endParaRPr lang="en-US"/>
          </a:p>
        </p:txBody>
      </p:sp>
    </p:spTree>
    <p:extLst>
      <p:ext uri="{BB962C8B-B14F-4D97-AF65-F5344CB8AC3E}">
        <p14:creationId xmlns:p14="http://schemas.microsoft.com/office/powerpoint/2010/main" val="19065792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7164053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2450051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297758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3045433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2761783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6841502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5868302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47484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8874672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814228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2D8CB2-DBD5-8C49-9493-983A6CA90923}" type="slidenum">
              <a:rPr lang="en-US"/>
              <a:pPr>
                <a:defRPr/>
              </a:pPr>
              <a:t>‹#›</a:t>
            </a:fld>
            <a:endParaRPr lang="en-US"/>
          </a:p>
        </p:txBody>
      </p:sp>
    </p:spTree>
    <p:extLst>
      <p:ext uri="{BB962C8B-B14F-4D97-AF65-F5344CB8AC3E}">
        <p14:creationId xmlns:p14="http://schemas.microsoft.com/office/powerpoint/2010/main" val="9547472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7979705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F03B550-C747-764E-B04E-B50512C96730}" type="slidenum">
              <a:rPr lang="en-US"/>
              <a:pPr>
                <a:defRPr/>
              </a:pPr>
              <a:t>‹#›</a:t>
            </a:fld>
            <a:endParaRPr lang="en-US"/>
          </a:p>
        </p:txBody>
      </p:sp>
    </p:spTree>
    <p:extLst>
      <p:ext uri="{BB962C8B-B14F-4D97-AF65-F5344CB8AC3E}">
        <p14:creationId xmlns:p14="http://schemas.microsoft.com/office/powerpoint/2010/main" val="261450582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CFCF56B-D20A-4441-9102-81D2258C0B73}" type="slidenum">
              <a:rPr lang="en-US"/>
              <a:pPr>
                <a:defRPr/>
              </a:pPr>
              <a:t>‹#›</a:t>
            </a:fld>
            <a:endParaRPr lang="en-US"/>
          </a:p>
        </p:txBody>
      </p:sp>
    </p:spTree>
    <p:extLst>
      <p:ext uri="{BB962C8B-B14F-4D97-AF65-F5344CB8AC3E}">
        <p14:creationId xmlns:p14="http://schemas.microsoft.com/office/powerpoint/2010/main" val="11816692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ABC777B-4ED3-3F44-81BF-09C12CDEAAD8}" type="slidenum">
              <a:rPr lang="en-US"/>
              <a:pPr>
                <a:defRPr/>
              </a:pPr>
              <a:t>‹#›</a:t>
            </a:fld>
            <a:endParaRPr lang="en-US"/>
          </a:p>
        </p:txBody>
      </p:sp>
    </p:spTree>
    <p:extLst>
      <p:ext uri="{BB962C8B-B14F-4D97-AF65-F5344CB8AC3E}">
        <p14:creationId xmlns:p14="http://schemas.microsoft.com/office/powerpoint/2010/main" val="135616133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2901F3-6009-7245-A5F5-C07C5135234D}" type="slidenum">
              <a:rPr lang="en-US"/>
              <a:pPr>
                <a:defRPr/>
              </a:pPr>
              <a:t>‹#›</a:t>
            </a:fld>
            <a:endParaRPr lang="en-US"/>
          </a:p>
        </p:txBody>
      </p:sp>
    </p:spTree>
    <p:extLst>
      <p:ext uri="{BB962C8B-B14F-4D97-AF65-F5344CB8AC3E}">
        <p14:creationId xmlns:p14="http://schemas.microsoft.com/office/powerpoint/2010/main" val="379273909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E9D8010-BC1A-F148-B68D-ABEA5A598E62}" type="slidenum">
              <a:rPr lang="en-US"/>
              <a:pPr>
                <a:defRPr/>
              </a:pPr>
              <a:t>‹#›</a:t>
            </a:fld>
            <a:endParaRPr lang="en-US"/>
          </a:p>
        </p:txBody>
      </p:sp>
    </p:spTree>
    <p:extLst>
      <p:ext uri="{BB962C8B-B14F-4D97-AF65-F5344CB8AC3E}">
        <p14:creationId xmlns:p14="http://schemas.microsoft.com/office/powerpoint/2010/main" val="8705261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9C1A453-8571-4C44-954B-CE9140DA13C4}" type="slidenum">
              <a:rPr lang="en-US"/>
              <a:pPr>
                <a:defRPr/>
              </a:pPr>
              <a:t>‹#›</a:t>
            </a:fld>
            <a:endParaRPr lang="en-US"/>
          </a:p>
        </p:txBody>
      </p:sp>
    </p:spTree>
    <p:extLst>
      <p:ext uri="{BB962C8B-B14F-4D97-AF65-F5344CB8AC3E}">
        <p14:creationId xmlns:p14="http://schemas.microsoft.com/office/powerpoint/2010/main" val="13359085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BE45E28-93F2-2B4D-8A66-1BEA0F812353}" type="slidenum">
              <a:rPr lang="en-US"/>
              <a:pPr>
                <a:defRPr/>
              </a:pPr>
              <a:t>‹#›</a:t>
            </a:fld>
            <a:endParaRPr lang="en-US"/>
          </a:p>
        </p:txBody>
      </p:sp>
    </p:spTree>
    <p:extLst>
      <p:ext uri="{BB962C8B-B14F-4D97-AF65-F5344CB8AC3E}">
        <p14:creationId xmlns:p14="http://schemas.microsoft.com/office/powerpoint/2010/main" val="39338041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7683E6D-2E5A-584C-AAF6-6CA546F23C52}" type="slidenum">
              <a:rPr lang="en-US"/>
              <a:pPr>
                <a:defRPr/>
              </a:pPr>
              <a:t>‹#›</a:t>
            </a:fld>
            <a:endParaRPr lang="en-US"/>
          </a:p>
        </p:txBody>
      </p:sp>
    </p:spTree>
    <p:extLst>
      <p:ext uri="{BB962C8B-B14F-4D97-AF65-F5344CB8AC3E}">
        <p14:creationId xmlns:p14="http://schemas.microsoft.com/office/powerpoint/2010/main" val="70565761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D4B0D56-91DC-E94D-92D7-8DEB48C54ED7}" type="slidenum">
              <a:rPr lang="en-US"/>
              <a:pPr>
                <a:defRPr/>
              </a:pPr>
              <a:t>‹#›</a:t>
            </a:fld>
            <a:endParaRPr lang="en-US"/>
          </a:p>
        </p:txBody>
      </p:sp>
    </p:spTree>
    <p:extLst>
      <p:ext uri="{BB962C8B-B14F-4D97-AF65-F5344CB8AC3E}">
        <p14:creationId xmlns:p14="http://schemas.microsoft.com/office/powerpoint/2010/main" val="421345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821427BD-92B1-E743-ABFC-6912AD669B76}" type="slidenum">
              <a:rPr lang="en-US"/>
              <a:pPr>
                <a:defRPr/>
              </a:pPr>
              <a:t>‹#›</a:t>
            </a:fld>
            <a:endParaRPr lang="en-US"/>
          </a:p>
        </p:txBody>
      </p:sp>
    </p:spTree>
    <p:extLst>
      <p:ext uri="{BB962C8B-B14F-4D97-AF65-F5344CB8AC3E}">
        <p14:creationId xmlns:p14="http://schemas.microsoft.com/office/powerpoint/2010/main" val="199968573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09B41C1-96B0-6F40-A1F2-5CA098DBCA74}" type="slidenum">
              <a:rPr lang="en-US"/>
              <a:pPr>
                <a:defRPr/>
              </a:pPr>
              <a:t>‹#›</a:t>
            </a:fld>
            <a:endParaRPr lang="en-US"/>
          </a:p>
        </p:txBody>
      </p:sp>
    </p:spTree>
    <p:extLst>
      <p:ext uri="{BB962C8B-B14F-4D97-AF65-F5344CB8AC3E}">
        <p14:creationId xmlns:p14="http://schemas.microsoft.com/office/powerpoint/2010/main" val="38111996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CD3330-BA8A-C748-ADBA-CDEA89FD6D34}" type="slidenum">
              <a:rPr lang="en-US"/>
              <a:pPr>
                <a:defRPr/>
              </a:pPr>
              <a:t>‹#›</a:t>
            </a:fld>
            <a:endParaRPr lang="en-US"/>
          </a:p>
        </p:txBody>
      </p:sp>
    </p:spTree>
    <p:extLst>
      <p:ext uri="{BB962C8B-B14F-4D97-AF65-F5344CB8AC3E}">
        <p14:creationId xmlns:p14="http://schemas.microsoft.com/office/powerpoint/2010/main" val="384386078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1B2D140-B8ED-C946-BF88-E6AC220AD1A2}" type="slidenum">
              <a:rPr lang="en-US"/>
              <a:pPr>
                <a:defRPr/>
              </a:pPr>
              <a:t>‹#›</a:t>
            </a:fld>
            <a:endParaRPr lang="en-US"/>
          </a:p>
        </p:txBody>
      </p:sp>
    </p:spTree>
    <p:extLst>
      <p:ext uri="{BB962C8B-B14F-4D97-AF65-F5344CB8AC3E}">
        <p14:creationId xmlns:p14="http://schemas.microsoft.com/office/powerpoint/2010/main" val="22414101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85084A-9126-C048-9E5E-59CDA5614B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094675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8798BF-70EA-6C42-8DE4-76FA05920C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165209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F8B33B-5C34-744D-B42C-14172AE2C7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833023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F6B634-39E0-9940-BEB5-068ED6E6A1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967464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94E3774-7D3D-0542-B023-752444BB48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48594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51A172D-D410-3748-89B4-933139B0DA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400968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7C217F-927C-7141-98AE-6AEB886E7F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8065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0E278697-40D8-4143-8D2F-73BBF3ED80B6}" type="slidenum">
              <a:rPr lang="en-US"/>
              <a:pPr>
                <a:defRPr/>
              </a:pPr>
              <a:t>‹#›</a:t>
            </a:fld>
            <a:endParaRPr lang="en-US"/>
          </a:p>
        </p:txBody>
      </p:sp>
    </p:spTree>
    <p:extLst>
      <p:ext uri="{BB962C8B-B14F-4D97-AF65-F5344CB8AC3E}">
        <p14:creationId xmlns:p14="http://schemas.microsoft.com/office/powerpoint/2010/main" val="4490002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5D6C9A-F325-E541-B647-8948E41020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59440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B3542F-3334-E14C-9029-D96CEDD776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767303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043061-A685-2F40-8438-237532A93D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43463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D138C6-C116-804F-8741-1B61C4D19E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935933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0A1FB6A-4465-4442-B567-5774C33B3DF3}" type="slidenum">
              <a:rPr lang="en-US"/>
              <a:pPr>
                <a:defRPr/>
              </a:pPr>
              <a:t>‹#›</a:t>
            </a:fld>
            <a:endParaRPr lang="en-US"/>
          </a:p>
        </p:txBody>
      </p:sp>
    </p:spTree>
    <p:extLst>
      <p:ext uri="{BB962C8B-B14F-4D97-AF65-F5344CB8AC3E}">
        <p14:creationId xmlns:p14="http://schemas.microsoft.com/office/powerpoint/2010/main" val="2333112090"/>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C788259-6F81-DE48-82BE-8CBA2874279D}" type="slidenum">
              <a:rPr lang="en-US"/>
              <a:pPr>
                <a:defRPr/>
              </a:pPr>
              <a:t>‹#›</a:t>
            </a:fld>
            <a:endParaRPr lang="en-US"/>
          </a:p>
        </p:txBody>
      </p:sp>
    </p:spTree>
    <p:extLst>
      <p:ext uri="{BB962C8B-B14F-4D97-AF65-F5344CB8AC3E}">
        <p14:creationId xmlns:p14="http://schemas.microsoft.com/office/powerpoint/2010/main" val="4061294712"/>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CD0BC67D-2B38-BE47-A685-94475BC09C98}" type="slidenum">
              <a:rPr lang="en-US"/>
              <a:pPr>
                <a:defRPr/>
              </a:pPr>
              <a:t>‹#›</a:t>
            </a:fld>
            <a:endParaRPr lang="en-US"/>
          </a:p>
        </p:txBody>
      </p:sp>
    </p:spTree>
    <p:extLst>
      <p:ext uri="{BB962C8B-B14F-4D97-AF65-F5344CB8AC3E}">
        <p14:creationId xmlns:p14="http://schemas.microsoft.com/office/powerpoint/2010/main" val="1649600682"/>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D0076D8-3D21-8842-A67E-2D516BDCF5B9}" type="slidenum">
              <a:rPr lang="en-US"/>
              <a:pPr>
                <a:defRPr/>
              </a:pPr>
              <a:t>‹#›</a:t>
            </a:fld>
            <a:endParaRPr lang="en-US"/>
          </a:p>
        </p:txBody>
      </p:sp>
    </p:spTree>
    <p:extLst>
      <p:ext uri="{BB962C8B-B14F-4D97-AF65-F5344CB8AC3E}">
        <p14:creationId xmlns:p14="http://schemas.microsoft.com/office/powerpoint/2010/main" val="744845469"/>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150D881-81D6-6945-B6BD-5CF2376C959E}" type="slidenum">
              <a:rPr lang="en-US"/>
              <a:pPr>
                <a:defRPr/>
              </a:pPr>
              <a:t>‹#›</a:t>
            </a:fld>
            <a:endParaRPr lang="en-US"/>
          </a:p>
        </p:txBody>
      </p:sp>
    </p:spTree>
    <p:extLst>
      <p:ext uri="{BB962C8B-B14F-4D97-AF65-F5344CB8AC3E}">
        <p14:creationId xmlns:p14="http://schemas.microsoft.com/office/powerpoint/2010/main" val="2353100708"/>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5BF7A23-1BEC-4247-B51F-932E810094EB}" type="slidenum">
              <a:rPr lang="en-US"/>
              <a:pPr>
                <a:defRPr/>
              </a:pPr>
              <a:t>‹#›</a:t>
            </a:fld>
            <a:endParaRPr lang="en-US"/>
          </a:p>
        </p:txBody>
      </p:sp>
    </p:spTree>
    <p:extLst>
      <p:ext uri="{BB962C8B-B14F-4D97-AF65-F5344CB8AC3E}">
        <p14:creationId xmlns:p14="http://schemas.microsoft.com/office/powerpoint/2010/main" val="190622834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80A19780-9E03-8047-98AC-0F24BBB0B86F}" type="slidenum">
              <a:rPr lang="en-US"/>
              <a:pPr>
                <a:defRPr/>
              </a:pPr>
              <a:t>‹#›</a:t>
            </a:fld>
            <a:endParaRPr lang="en-US"/>
          </a:p>
        </p:txBody>
      </p:sp>
    </p:spTree>
    <p:extLst>
      <p:ext uri="{BB962C8B-B14F-4D97-AF65-F5344CB8AC3E}">
        <p14:creationId xmlns:p14="http://schemas.microsoft.com/office/powerpoint/2010/main" val="136793183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7AC01C5-12E9-DE47-AEB9-935C3A8E7ECE}" type="slidenum">
              <a:rPr lang="en-US"/>
              <a:pPr>
                <a:defRPr/>
              </a:pPr>
              <a:t>‹#›</a:t>
            </a:fld>
            <a:endParaRPr lang="en-US"/>
          </a:p>
        </p:txBody>
      </p:sp>
    </p:spTree>
    <p:extLst>
      <p:ext uri="{BB962C8B-B14F-4D97-AF65-F5344CB8AC3E}">
        <p14:creationId xmlns:p14="http://schemas.microsoft.com/office/powerpoint/2010/main" val="2636868397"/>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0FBAE74-AC64-0E45-858A-517E63EF2C83}" type="slidenum">
              <a:rPr lang="en-US"/>
              <a:pPr>
                <a:defRPr/>
              </a:pPr>
              <a:t>‹#›</a:t>
            </a:fld>
            <a:endParaRPr lang="en-US"/>
          </a:p>
        </p:txBody>
      </p:sp>
    </p:spTree>
    <p:extLst>
      <p:ext uri="{BB962C8B-B14F-4D97-AF65-F5344CB8AC3E}">
        <p14:creationId xmlns:p14="http://schemas.microsoft.com/office/powerpoint/2010/main" val="2338024963"/>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091D284-79BB-AC47-880C-DB1F9F2AE728}" type="slidenum">
              <a:rPr lang="en-US"/>
              <a:pPr>
                <a:defRPr/>
              </a:pPr>
              <a:t>‹#›</a:t>
            </a:fld>
            <a:endParaRPr lang="en-US"/>
          </a:p>
        </p:txBody>
      </p:sp>
    </p:spTree>
    <p:extLst>
      <p:ext uri="{BB962C8B-B14F-4D97-AF65-F5344CB8AC3E}">
        <p14:creationId xmlns:p14="http://schemas.microsoft.com/office/powerpoint/2010/main" val="72278792"/>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E8B7EB2-4A59-4D4B-8530-C77F84C6CA8E}" type="slidenum">
              <a:rPr lang="en-US"/>
              <a:pPr>
                <a:defRPr/>
              </a:pPr>
              <a:t>‹#›</a:t>
            </a:fld>
            <a:endParaRPr lang="en-US"/>
          </a:p>
        </p:txBody>
      </p:sp>
    </p:spTree>
    <p:extLst>
      <p:ext uri="{BB962C8B-B14F-4D97-AF65-F5344CB8AC3E}">
        <p14:creationId xmlns:p14="http://schemas.microsoft.com/office/powerpoint/2010/main" val="2647422248"/>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6FED61D-6636-074C-83F3-2E0CAD620D54}" type="slidenum">
              <a:rPr lang="en-US"/>
              <a:pPr>
                <a:defRPr/>
              </a:pPr>
              <a:t>‹#›</a:t>
            </a:fld>
            <a:endParaRPr lang="en-US"/>
          </a:p>
        </p:txBody>
      </p:sp>
    </p:spTree>
    <p:extLst>
      <p:ext uri="{BB962C8B-B14F-4D97-AF65-F5344CB8AC3E}">
        <p14:creationId xmlns:p14="http://schemas.microsoft.com/office/powerpoint/2010/main" val="4017975523"/>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15F27B7-F7D8-554F-8CEF-D31F0005C0A2}" type="slidenum">
              <a:rPr lang="en-US"/>
              <a:pPr>
                <a:defRPr/>
              </a:pPr>
              <a:t>‹#›</a:t>
            </a:fld>
            <a:endParaRPr lang="en-US"/>
          </a:p>
        </p:txBody>
      </p:sp>
    </p:spTree>
    <p:extLst>
      <p:ext uri="{BB962C8B-B14F-4D97-AF65-F5344CB8AC3E}">
        <p14:creationId xmlns:p14="http://schemas.microsoft.com/office/powerpoint/2010/main" val="265370457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62A4D37-6D7E-D44E-9103-D611F0ED5498}" type="slidenum">
              <a:rPr lang="en-US"/>
              <a:pPr>
                <a:defRPr/>
              </a:pPr>
              <a:t>‹#›</a:t>
            </a:fld>
            <a:endParaRPr lang="en-US"/>
          </a:p>
        </p:txBody>
      </p:sp>
    </p:spTree>
    <p:extLst>
      <p:ext uri="{BB962C8B-B14F-4D97-AF65-F5344CB8AC3E}">
        <p14:creationId xmlns:p14="http://schemas.microsoft.com/office/powerpoint/2010/main" val="293574873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F8A4805-485B-E249-B2B3-E2024527E6A8}" type="slidenum">
              <a:rPr lang="en-US"/>
              <a:pPr>
                <a:defRPr/>
              </a:pPr>
              <a:t>‹#›</a:t>
            </a:fld>
            <a:endParaRPr lang="en-US"/>
          </a:p>
        </p:txBody>
      </p:sp>
    </p:spTree>
    <p:extLst>
      <p:ext uri="{BB962C8B-B14F-4D97-AF65-F5344CB8AC3E}">
        <p14:creationId xmlns:p14="http://schemas.microsoft.com/office/powerpoint/2010/main" val="113410804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DCB11EF-7A50-C44D-AD6D-D5774FE7AF37}" type="slidenum">
              <a:rPr lang="en-US"/>
              <a:pPr>
                <a:defRPr/>
              </a:pPr>
              <a:t>‹#›</a:t>
            </a:fld>
            <a:endParaRPr lang="en-US"/>
          </a:p>
        </p:txBody>
      </p:sp>
    </p:spTree>
    <p:extLst>
      <p:ext uri="{BB962C8B-B14F-4D97-AF65-F5344CB8AC3E}">
        <p14:creationId xmlns:p14="http://schemas.microsoft.com/office/powerpoint/2010/main" val="88831995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F6545-186C-A442-A08E-6136B74609F0}" type="slidenum">
              <a:rPr lang="en-US"/>
              <a:pPr>
                <a:defRPr/>
              </a:pPr>
              <a:t>‹#›</a:t>
            </a:fld>
            <a:endParaRPr lang="en-US"/>
          </a:p>
        </p:txBody>
      </p:sp>
    </p:spTree>
    <p:extLst>
      <p:ext uri="{BB962C8B-B14F-4D97-AF65-F5344CB8AC3E}">
        <p14:creationId xmlns:p14="http://schemas.microsoft.com/office/powerpoint/2010/main" val="3278596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2674872-F21E-974B-BBD1-09DE6B441001}" type="slidenum">
              <a:rPr lang="en-US"/>
              <a:pPr>
                <a:defRPr/>
              </a:pPr>
              <a:t>‹#›</a:t>
            </a:fld>
            <a:endParaRPr lang="en-US"/>
          </a:p>
        </p:txBody>
      </p:sp>
    </p:spTree>
    <p:extLst>
      <p:ext uri="{BB962C8B-B14F-4D97-AF65-F5344CB8AC3E}">
        <p14:creationId xmlns:p14="http://schemas.microsoft.com/office/powerpoint/2010/main" val="318069464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13880B-FDAF-DD4F-9C19-D936A5A61B35}" type="slidenum">
              <a:rPr lang="en-US"/>
              <a:pPr>
                <a:defRPr/>
              </a:pPr>
              <a:t>‹#›</a:t>
            </a:fld>
            <a:endParaRPr lang="en-US"/>
          </a:p>
        </p:txBody>
      </p:sp>
    </p:spTree>
    <p:extLst>
      <p:ext uri="{BB962C8B-B14F-4D97-AF65-F5344CB8AC3E}">
        <p14:creationId xmlns:p14="http://schemas.microsoft.com/office/powerpoint/2010/main" val="107307531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D1A7FFB-A845-B44D-A286-360B09EEF58B}" type="slidenum">
              <a:rPr lang="en-US"/>
              <a:pPr>
                <a:defRPr/>
              </a:pPr>
              <a:t>‹#›</a:t>
            </a:fld>
            <a:endParaRPr lang="en-US"/>
          </a:p>
        </p:txBody>
      </p:sp>
    </p:spTree>
    <p:extLst>
      <p:ext uri="{BB962C8B-B14F-4D97-AF65-F5344CB8AC3E}">
        <p14:creationId xmlns:p14="http://schemas.microsoft.com/office/powerpoint/2010/main" val="193938265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CA79EAF-C55B-7842-8E51-7158B23DD353}" type="slidenum">
              <a:rPr lang="en-US"/>
              <a:pPr>
                <a:defRPr/>
              </a:pPr>
              <a:t>‹#›</a:t>
            </a:fld>
            <a:endParaRPr lang="en-US"/>
          </a:p>
        </p:txBody>
      </p:sp>
    </p:spTree>
    <p:extLst>
      <p:ext uri="{BB962C8B-B14F-4D97-AF65-F5344CB8AC3E}">
        <p14:creationId xmlns:p14="http://schemas.microsoft.com/office/powerpoint/2010/main" val="376820497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8AE0AD5-47E4-BD49-8AF8-E39AF75FAFAE}" type="slidenum">
              <a:rPr lang="en-US"/>
              <a:pPr>
                <a:defRPr/>
              </a:pPr>
              <a:t>‹#›</a:t>
            </a:fld>
            <a:endParaRPr lang="en-US"/>
          </a:p>
        </p:txBody>
      </p:sp>
    </p:spTree>
    <p:extLst>
      <p:ext uri="{BB962C8B-B14F-4D97-AF65-F5344CB8AC3E}">
        <p14:creationId xmlns:p14="http://schemas.microsoft.com/office/powerpoint/2010/main" val="418996112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C8EAD8-3FFE-ED4A-8ADF-12E495E90F73}" type="slidenum">
              <a:rPr lang="en-US"/>
              <a:pPr>
                <a:defRPr/>
              </a:pPr>
              <a:t>‹#›</a:t>
            </a:fld>
            <a:endParaRPr lang="en-US"/>
          </a:p>
        </p:txBody>
      </p:sp>
    </p:spTree>
    <p:extLst>
      <p:ext uri="{BB962C8B-B14F-4D97-AF65-F5344CB8AC3E}">
        <p14:creationId xmlns:p14="http://schemas.microsoft.com/office/powerpoint/2010/main" val="309702379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3BF56D8-C456-C940-BC3C-363AA7063F20}" type="slidenum">
              <a:rPr lang="en-US"/>
              <a:pPr>
                <a:defRPr/>
              </a:pPr>
              <a:t>‹#›</a:t>
            </a:fld>
            <a:endParaRPr lang="en-US"/>
          </a:p>
        </p:txBody>
      </p:sp>
    </p:spTree>
    <p:extLst>
      <p:ext uri="{BB962C8B-B14F-4D97-AF65-F5344CB8AC3E}">
        <p14:creationId xmlns:p14="http://schemas.microsoft.com/office/powerpoint/2010/main" val="286713883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79"/>
            <a:ext cx="9144000" cy="1470025"/>
          </a:xfrm>
        </p:spPr>
        <p:txBody>
          <a:bodyPr/>
          <a:lstStyle/>
          <a:p>
            <a:r>
              <a:rPr lang="en-US"/>
              <a:t>Click to edit Master title style</a:t>
            </a:r>
          </a:p>
        </p:txBody>
      </p:sp>
      <p:sp>
        <p:nvSpPr>
          <p:cNvPr id="3" name="Subtitle 2"/>
          <p:cNvSpPr>
            <a:spLocks noGrp="1"/>
          </p:cNvSpPr>
          <p:nvPr>
            <p:ph type="subTitle" idx="1" hasCustomPrompt="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Dr. Rick Griffith</a:t>
            </a:r>
          </a:p>
          <a:p>
            <a:r>
              <a:rPr lang="en-US" dirty="0"/>
              <a:t>Singapore Bible College</a:t>
            </a:r>
          </a:p>
          <a:p>
            <a:r>
              <a:rPr lang="en-US" dirty="0" err="1"/>
              <a:t>Biblestudydownloads.com</a:t>
            </a:r>
            <a:endParaRPr lang="en-US" dirty="0"/>
          </a:p>
        </p:txBody>
      </p:sp>
    </p:spTree>
    <p:extLst>
      <p:ext uri="{BB962C8B-B14F-4D97-AF65-F5344CB8AC3E}">
        <p14:creationId xmlns:p14="http://schemas.microsoft.com/office/powerpoint/2010/main" val="189323458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0F0E62B9-4F3A-2144-B353-DDC02D27F08E}"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13594212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AD3F50D6-A74F-EA4E-8BAA-614C687E3159}"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12169128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FE0E9A73-D6F3-FB4B-B676-AB2D6ACB3033}"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755171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1D420DE9-D96E-C34B-8FB6-FDF408C380DA}" type="slidenum">
              <a:rPr lang="en-US"/>
              <a:pPr>
                <a:defRPr/>
              </a:pPr>
              <a:t>‹#›</a:t>
            </a:fld>
            <a:endParaRPr lang="en-US"/>
          </a:p>
        </p:txBody>
      </p:sp>
    </p:spTree>
    <p:extLst>
      <p:ext uri="{BB962C8B-B14F-4D97-AF65-F5344CB8AC3E}">
        <p14:creationId xmlns:p14="http://schemas.microsoft.com/office/powerpoint/2010/main" val="420885963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a:lvl1pPr>
          </a:lstStyle>
          <a:p>
            <a:fld id="{21B05C86-5CA8-C640-83F6-0464EF60335F}"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125364327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a:lvl1pPr>
          </a:lstStyle>
          <a:p>
            <a:fld id="{CCBC2C85-5B23-2743-8351-2458AC3B1C6F}"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377488755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a:lvl1pPr>
          </a:lstStyle>
          <a:p>
            <a:fld id="{4668B637-F1B0-CD4B-945A-E1B24BE0055F}"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352421174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7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9DDB0FBA-1AA2-7A41-A7E8-827850B26E1B}"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162613573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0474792B-817A-344D-BDC3-98766AAD8EB6}"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167929715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D80BDE67-5EFE-FF4D-AC25-976BBC3D78DA}"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351540123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A4114420-13EE-2946-AB89-0A59875297C0}"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390024010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0"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1"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6273B50-3254-6C41-9A1B-C5F34824E714}" type="slidenum">
              <a:rPr lang="en-US"/>
              <a:pPr>
                <a:defRPr/>
              </a:pPr>
              <a:t>‹#›</a:t>
            </a:fld>
            <a:endParaRPr lang="en-US"/>
          </a:p>
        </p:txBody>
      </p:sp>
    </p:spTree>
    <p:extLst>
      <p:ext uri="{BB962C8B-B14F-4D97-AF65-F5344CB8AC3E}">
        <p14:creationId xmlns:p14="http://schemas.microsoft.com/office/powerpoint/2010/main" val="65052289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D9B4B16-FEC8-A94B-8336-D16060447914}" type="slidenum">
              <a:rPr lang="en-US"/>
              <a:pPr>
                <a:defRPr/>
              </a:pPr>
              <a:t>‹#›</a:t>
            </a:fld>
            <a:endParaRPr lang="en-US"/>
          </a:p>
        </p:txBody>
      </p:sp>
    </p:spTree>
    <p:extLst>
      <p:ext uri="{BB962C8B-B14F-4D97-AF65-F5344CB8AC3E}">
        <p14:creationId xmlns:p14="http://schemas.microsoft.com/office/powerpoint/2010/main" val="383998078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ACE0451-1E07-314C-8FB3-897FA06FC45A}" type="slidenum">
              <a:rPr lang="en-US"/>
              <a:pPr>
                <a:defRPr/>
              </a:pPr>
              <a:t>‹#›</a:t>
            </a:fld>
            <a:endParaRPr lang="en-US"/>
          </a:p>
        </p:txBody>
      </p:sp>
    </p:spTree>
    <p:extLst>
      <p:ext uri="{BB962C8B-B14F-4D97-AF65-F5344CB8AC3E}">
        <p14:creationId xmlns:p14="http://schemas.microsoft.com/office/powerpoint/2010/main" val="2492804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9F7122B9-7C5E-794F-9710-1D2E16DABBAE}" type="slidenum">
              <a:rPr lang="en-US"/>
              <a:pPr>
                <a:defRPr/>
              </a:pPr>
              <a:t>‹#›</a:t>
            </a:fld>
            <a:endParaRPr lang="en-US"/>
          </a:p>
        </p:txBody>
      </p:sp>
    </p:spTree>
    <p:extLst>
      <p:ext uri="{BB962C8B-B14F-4D97-AF65-F5344CB8AC3E}">
        <p14:creationId xmlns:p14="http://schemas.microsoft.com/office/powerpoint/2010/main" val="83338171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3133183-51AC-204E-B6F0-A8907F00D7E9}" type="slidenum">
              <a:rPr lang="en-US"/>
              <a:pPr>
                <a:defRPr/>
              </a:pPr>
              <a:t>‹#›</a:t>
            </a:fld>
            <a:endParaRPr lang="en-US"/>
          </a:p>
        </p:txBody>
      </p:sp>
    </p:spTree>
    <p:extLst>
      <p:ext uri="{BB962C8B-B14F-4D97-AF65-F5344CB8AC3E}">
        <p14:creationId xmlns:p14="http://schemas.microsoft.com/office/powerpoint/2010/main" val="132112149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7A0A76E-FC05-7345-B299-8F71F3086463}" type="slidenum">
              <a:rPr lang="en-US"/>
              <a:pPr>
                <a:defRPr/>
              </a:pPr>
              <a:t>‹#›</a:t>
            </a:fld>
            <a:endParaRPr lang="en-US"/>
          </a:p>
        </p:txBody>
      </p:sp>
    </p:spTree>
    <p:extLst>
      <p:ext uri="{BB962C8B-B14F-4D97-AF65-F5344CB8AC3E}">
        <p14:creationId xmlns:p14="http://schemas.microsoft.com/office/powerpoint/2010/main" val="76903735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383DEE5-BC9D-1C43-8350-B9C8C3293769}" type="slidenum">
              <a:rPr lang="en-US"/>
              <a:pPr>
                <a:defRPr/>
              </a:pPr>
              <a:t>‹#›</a:t>
            </a:fld>
            <a:endParaRPr lang="en-US"/>
          </a:p>
        </p:txBody>
      </p:sp>
    </p:spTree>
    <p:extLst>
      <p:ext uri="{BB962C8B-B14F-4D97-AF65-F5344CB8AC3E}">
        <p14:creationId xmlns:p14="http://schemas.microsoft.com/office/powerpoint/2010/main" val="160144354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C5F974E-73A0-F048-B98F-2AA881860BB1}" type="slidenum">
              <a:rPr lang="en-US"/>
              <a:pPr>
                <a:defRPr/>
              </a:pPr>
              <a:t>‹#›</a:t>
            </a:fld>
            <a:endParaRPr lang="en-US"/>
          </a:p>
        </p:txBody>
      </p:sp>
    </p:spTree>
    <p:extLst>
      <p:ext uri="{BB962C8B-B14F-4D97-AF65-F5344CB8AC3E}">
        <p14:creationId xmlns:p14="http://schemas.microsoft.com/office/powerpoint/2010/main" val="212742950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4337162-BA12-7D46-B512-7EDF3B6E70BC}" type="slidenum">
              <a:rPr lang="en-US"/>
              <a:pPr>
                <a:defRPr/>
              </a:pPr>
              <a:t>‹#›</a:t>
            </a:fld>
            <a:endParaRPr lang="en-US"/>
          </a:p>
        </p:txBody>
      </p:sp>
    </p:spTree>
    <p:extLst>
      <p:ext uri="{BB962C8B-B14F-4D97-AF65-F5344CB8AC3E}">
        <p14:creationId xmlns:p14="http://schemas.microsoft.com/office/powerpoint/2010/main" val="256433617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ED647-7812-D84C-A297-34CA10ABD84F}" type="slidenum">
              <a:rPr lang="en-US"/>
              <a:pPr>
                <a:defRPr/>
              </a:pPr>
              <a:t>‹#›</a:t>
            </a:fld>
            <a:endParaRPr lang="en-US"/>
          </a:p>
        </p:txBody>
      </p:sp>
    </p:spTree>
    <p:extLst>
      <p:ext uri="{BB962C8B-B14F-4D97-AF65-F5344CB8AC3E}">
        <p14:creationId xmlns:p14="http://schemas.microsoft.com/office/powerpoint/2010/main" val="373629063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42A2D4-5F29-9D4D-9521-017A32F33EB3}" type="slidenum">
              <a:rPr lang="en-US"/>
              <a:pPr>
                <a:defRPr/>
              </a:pPr>
              <a:t>‹#›</a:t>
            </a:fld>
            <a:endParaRPr lang="en-US"/>
          </a:p>
        </p:txBody>
      </p:sp>
    </p:spTree>
    <p:extLst>
      <p:ext uri="{BB962C8B-B14F-4D97-AF65-F5344CB8AC3E}">
        <p14:creationId xmlns:p14="http://schemas.microsoft.com/office/powerpoint/2010/main" val="201269929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E183593-447B-8241-9447-2CC22756FC93}" type="slidenum">
              <a:rPr lang="en-US"/>
              <a:pPr>
                <a:defRPr/>
              </a:pPr>
              <a:t>‹#›</a:t>
            </a:fld>
            <a:endParaRPr lang="en-US"/>
          </a:p>
        </p:txBody>
      </p:sp>
    </p:spTree>
    <p:extLst>
      <p:ext uri="{BB962C8B-B14F-4D97-AF65-F5344CB8AC3E}">
        <p14:creationId xmlns:p14="http://schemas.microsoft.com/office/powerpoint/2010/main" val="216994075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1"/>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33" name="Rectangle 33"/>
          <p:cNvSpPr>
            <a:spLocks noChangeArrowheads="1"/>
          </p:cNvSpPr>
          <p:nvPr/>
        </p:nvSpPr>
        <p:spPr bwMode="auto">
          <a:xfrm>
            <a:off x="441326"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34" name="Rectangle 34"/>
          <p:cNvSpPr>
            <a:spLocks noChangeArrowheads="1"/>
          </p:cNvSpPr>
          <p:nvPr/>
        </p:nvSpPr>
        <p:spPr bwMode="auto">
          <a:xfrm>
            <a:off x="590549" y="2020888"/>
            <a:ext cx="1695451"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36" name="Rectangle 36"/>
          <p:cNvSpPr>
            <a:spLocks noChangeArrowheads="1"/>
          </p:cNvSpPr>
          <p:nvPr/>
        </p:nvSpPr>
        <p:spPr bwMode="auto">
          <a:xfrm>
            <a:off x="341314" y="438150"/>
            <a:ext cx="2825751"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rPr>
              <a:t> DRESSING</a:t>
            </a:r>
          </a:p>
          <a:p>
            <a:pPr>
              <a:defRPr/>
            </a:pPr>
            <a:r>
              <a:rPr lang="en-US" sz="2000" b="1">
                <a:solidFill>
                  <a:srgbClr val="FFD34A"/>
                </a:solidFill>
                <a:latin typeface="Times" pitchFamily="-112" charset="0"/>
              </a:rPr>
              <a:t>        THE                                    </a:t>
            </a:r>
          </a:p>
          <a:p>
            <a:pPr>
              <a:defRPr/>
            </a:pPr>
            <a:r>
              <a:rPr lang="en-US" sz="2000" b="1">
                <a:solidFill>
                  <a:srgbClr val="FFD34A"/>
                </a:solidFill>
                <a:latin typeface="Times" pitchFamily="-112" charset="0"/>
              </a:rPr>
              <a:t>   STAGE</a:t>
            </a:r>
          </a:p>
        </p:txBody>
      </p:sp>
      <p:sp>
        <p:nvSpPr>
          <p:cNvPr id="37" name="Line 37"/>
          <p:cNvSpPr>
            <a:spLocks noChangeShapeType="1"/>
          </p:cNvSpPr>
          <p:nvPr/>
        </p:nvSpPr>
        <p:spPr bwMode="auto">
          <a:xfrm>
            <a:off x="4114802"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Tree>
    <p:extLst>
      <p:ext uri="{BB962C8B-B14F-4D97-AF65-F5344CB8AC3E}">
        <p14:creationId xmlns:p14="http://schemas.microsoft.com/office/powerpoint/2010/main" val="2385289365"/>
      </p:ext>
    </p:extLst>
  </p:cSld>
  <p:clrMapOvr>
    <a:masterClrMapping/>
  </p:clrMapOvr>
  <p:transition spd="med">
    <p:cu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3415562"/>
      </p:ext>
    </p:extLst>
  </p:cSld>
  <p:clrMapOvr>
    <a:masterClrMapping/>
  </p:clrMapOvr>
  <p:transition spd="med">
    <p:cu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70B0498-040A-704A-9E20-1562C28ABF1E}" type="slidenum">
              <a:rPr lang="en-US"/>
              <a:pPr>
                <a:defRPr/>
              </a:pPr>
              <a:t>‹#›</a:t>
            </a:fld>
            <a:endParaRPr lang="en-US"/>
          </a:p>
        </p:txBody>
      </p:sp>
    </p:spTree>
    <p:extLst>
      <p:ext uri="{BB962C8B-B14F-4D97-AF65-F5344CB8AC3E}">
        <p14:creationId xmlns:p14="http://schemas.microsoft.com/office/powerpoint/2010/main" val="128154018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53638496"/>
      </p:ext>
    </p:extLst>
  </p:cSld>
  <p:clrMapOvr>
    <a:masterClrMapping/>
  </p:clrMapOvr>
  <p:transition spd="med">
    <p:cu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4975830"/>
      </p:ext>
    </p:extLst>
  </p:cSld>
  <p:clrMapOvr>
    <a:masterClrMapping/>
  </p:clrMapOvr>
  <p:transition spd="med">
    <p:cu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1398447"/>
      </p:ext>
    </p:extLst>
  </p:cSld>
  <p:clrMapOvr>
    <a:masterClrMapping/>
  </p:clrMapOvr>
  <p:transition spd="med">
    <p:cu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473704092"/>
      </p:ext>
    </p:extLst>
  </p:cSld>
  <p:clrMapOvr>
    <a:masterClrMapping/>
  </p:clrMapOvr>
  <p:transition spd="med">
    <p:cu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0366961"/>
      </p:ext>
    </p:extLst>
  </p:cSld>
  <p:clrMapOvr>
    <a:masterClrMapping/>
  </p:clrMapOvr>
  <p:transition spd="med">
    <p:cu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62897887"/>
      </p:ext>
    </p:extLst>
  </p:cSld>
  <p:clrMapOvr>
    <a:masterClrMapping/>
  </p:clrMapOvr>
  <p:transition spd="med">
    <p:cu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24212897"/>
      </p:ext>
    </p:extLst>
  </p:cSld>
  <p:clrMapOvr>
    <a:masterClrMapping/>
  </p:clrMapOvr>
  <p:transition spd="med">
    <p:cu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1496434"/>
      </p:ext>
    </p:extLst>
  </p:cSld>
  <p:clrMapOvr>
    <a:masterClrMapping/>
  </p:clrMapOvr>
  <p:transition spd="med">
    <p:cu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8744024"/>
      </p:ext>
    </p:extLst>
  </p:cSld>
  <p:clrMapOvr>
    <a:masterClrMapping/>
  </p:clrMapOvr>
  <p:transition spd="med">
    <p:cu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B75452-76DB-8A4F-97B2-DF4246F049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085346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E84DA55-9932-0E40-B9B2-5ACD5191426F}" type="slidenum">
              <a:rPr lang="en-US"/>
              <a:pPr>
                <a:defRPr/>
              </a:pPr>
              <a:t>‹#›</a:t>
            </a:fld>
            <a:endParaRPr lang="en-US"/>
          </a:p>
        </p:txBody>
      </p:sp>
    </p:spTree>
    <p:extLst>
      <p:ext uri="{BB962C8B-B14F-4D97-AF65-F5344CB8AC3E}">
        <p14:creationId xmlns:p14="http://schemas.microsoft.com/office/powerpoint/2010/main" val="38002011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A2CE74-4DCF-824B-9373-4E9DDD2A35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6459075"/>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353E92-7C1B-5C4F-BD58-443D34317D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0644023"/>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0CA6D6-AB36-D042-900A-58ED1C99FB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8727657"/>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AEFB037A-7DD1-1C48-A9CB-8C136B1139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4466323"/>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DFCA52C6-302C-4040-912F-40C0F8D871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7074966"/>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12E5C5FC-3357-BD41-BD6B-6E1F6A600C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4632393"/>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B683C8-7F1C-5E45-8C13-25886EFCEE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526515"/>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F680A4-6297-1544-94BD-2F11950DB1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46229"/>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2DD0E7-D040-C146-9548-7BBBF60A88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8588092"/>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5F5CAD-6417-7B4B-BDE5-C923B85456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420766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6DCA91-44C5-F04F-89AA-784DB0B554EF}" type="slidenum">
              <a:rPr lang="en-US"/>
              <a:pPr>
                <a:defRPr/>
              </a:pPr>
              <a:t>‹#›</a:t>
            </a:fld>
            <a:endParaRPr lang="en-US"/>
          </a:p>
        </p:txBody>
      </p:sp>
    </p:spTree>
    <p:extLst>
      <p:ext uri="{BB962C8B-B14F-4D97-AF65-F5344CB8AC3E}">
        <p14:creationId xmlns:p14="http://schemas.microsoft.com/office/powerpoint/2010/main" val="16731459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28C4DCE0-CDAF-0047-84FB-4835CF25A672}" type="slidenum">
              <a:rPr lang="en-US"/>
              <a:pPr>
                <a:defRPr/>
              </a:pPr>
              <a:t>‹#›</a:t>
            </a:fld>
            <a:endParaRPr lang="en-US"/>
          </a:p>
        </p:txBody>
      </p:sp>
    </p:spTree>
    <p:extLst>
      <p:ext uri="{BB962C8B-B14F-4D97-AF65-F5344CB8AC3E}">
        <p14:creationId xmlns:p14="http://schemas.microsoft.com/office/powerpoint/2010/main" val="238278860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486ED8C6-2774-814D-B7AD-C0A61D597F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4930285"/>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23526587"/>
      </p:ext>
    </p:extLst>
  </p:cSld>
  <p:clrMapOvr>
    <a:masterClrMapping/>
  </p:clrMapOvr>
  <p:transition>
    <p:wheel spokes="0"/>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1431872"/>
      </p:ext>
    </p:extLst>
  </p:cSld>
  <p:clrMapOvr>
    <a:masterClrMapping/>
  </p:clrMapOvr>
  <p:transition>
    <p:wheel spokes="0"/>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60087555"/>
      </p:ext>
    </p:extLst>
  </p:cSld>
  <p:clrMapOvr>
    <a:masterClrMapping/>
  </p:clrMapOvr>
  <p:transition>
    <p:wheel spokes="0"/>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2927474"/>
      </p:ext>
    </p:extLst>
  </p:cSld>
  <p:clrMapOvr>
    <a:masterClrMapping/>
  </p:clrMapOvr>
  <p:transition>
    <p:wheel spokes="0"/>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1065110"/>
      </p:ext>
    </p:extLst>
  </p:cSld>
  <p:clrMapOvr>
    <a:masterClrMapping/>
  </p:clrMapOvr>
  <p:transition>
    <p:wheel spokes="0"/>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711328436"/>
      </p:ext>
    </p:extLst>
  </p:cSld>
  <p:clrMapOvr>
    <a:masterClrMapping/>
  </p:clrMapOvr>
  <p:transition>
    <p:wheel spokes="0"/>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2611"/>
      </p:ext>
    </p:extLst>
  </p:cSld>
  <p:clrMapOvr>
    <a:masterClrMapping/>
  </p:clrMapOvr>
  <p:transition>
    <p:wheel spokes="0"/>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99882847"/>
      </p:ext>
    </p:extLst>
  </p:cSld>
  <p:clrMapOvr>
    <a:masterClrMapping/>
  </p:clrMapOvr>
  <p:transition>
    <p:wheel spokes="0"/>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17208272"/>
      </p:ext>
    </p:extLst>
  </p:cSld>
  <p:clrMapOvr>
    <a:masterClrMapping/>
  </p:clrMapOvr>
  <p:transition>
    <p:wheel spokes="0"/>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C26CAAFC-AA5F-CA47-8C3B-D694EC88ED76}" type="slidenum">
              <a:rPr lang="en-US"/>
              <a:pPr>
                <a:defRPr/>
              </a:pPr>
              <a:t>‹#›</a:t>
            </a:fld>
            <a:endParaRPr lang="en-US"/>
          </a:p>
        </p:txBody>
      </p:sp>
    </p:spTree>
    <p:extLst>
      <p:ext uri="{BB962C8B-B14F-4D97-AF65-F5344CB8AC3E}">
        <p14:creationId xmlns:p14="http://schemas.microsoft.com/office/powerpoint/2010/main" val="178419671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1181723"/>
      </p:ext>
    </p:extLst>
  </p:cSld>
  <p:clrMapOvr>
    <a:masterClrMapping/>
  </p:clrMapOvr>
  <p:transition>
    <p:wheel spokes="0"/>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2682221"/>
      </p:ext>
    </p:extLst>
  </p:cSld>
  <p:clrMapOvr>
    <a:masterClrMapping/>
  </p:clrMapOvr>
  <p:transition>
    <p:wheel spokes="0"/>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DE6039-F48E-CA43-B2C6-6D5E17B6DBB1}" type="slidenum">
              <a:rPr lang="en-US"/>
              <a:pPr>
                <a:defRPr/>
              </a:pPr>
              <a:t>‹#›</a:t>
            </a:fld>
            <a:endParaRPr lang="en-US"/>
          </a:p>
        </p:txBody>
      </p:sp>
    </p:spTree>
    <p:extLst>
      <p:ext uri="{BB962C8B-B14F-4D97-AF65-F5344CB8AC3E}">
        <p14:creationId xmlns:p14="http://schemas.microsoft.com/office/powerpoint/2010/main" val="129644810"/>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ea typeface="ＭＳ Ｐゴシック"/>
              <a:cs typeface="ＭＳ Ｐゴシック"/>
            </a:endParaRPr>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ea typeface="ＭＳ Ｐゴシック"/>
              <a:cs typeface="ＭＳ Ｐゴシック"/>
            </a:endParaRPr>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03B7439-B71D-B94B-A2FE-29B1AB9E0ADC}" type="slidenum">
              <a:rPr lang="en-US"/>
              <a:pPr>
                <a:defRPr/>
              </a:pPr>
              <a:t>‹#›</a:t>
            </a:fld>
            <a:endParaRPr lang="en-US"/>
          </a:p>
        </p:txBody>
      </p:sp>
    </p:spTree>
    <p:extLst>
      <p:ext uri="{BB962C8B-B14F-4D97-AF65-F5344CB8AC3E}">
        <p14:creationId xmlns:p14="http://schemas.microsoft.com/office/powerpoint/2010/main" val="1880740972"/>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33806350"/>
      </p:ext>
    </p:extLst>
  </p:cSld>
  <p:clrMapOvr>
    <a:masterClrMapping/>
  </p:clrMapOvr>
  <p:transition spd="med">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6488322"/>
      </p:ext>
    </p:extLst>
  </p:cSld>
  <p:clrMapOvr>
    <a:masterClrMapping/>
  </p:clrMapOvr>
  <p:transition spd="med">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44873933"/>
      </p:ext>
    </p:extLst>
  </p:cSld>
  <p:clrMapOvr>
    <a:masterClrMapping/>
  </p:clrMapOvr>
  <p:transition spd="med">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1936160"/>
      </p:ext>
    </p:extLst>
  </p:cSld>
  <p:clrMapOvr>
    <a:masterClrMapping/>
  </p:clrMapOvr>
  <p:transition spd="med">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975534"/>
      </p:ext>
    </p:extLst>
  </p:cSld>
  <p:clrMapOvr>
    <a:masterClrMapping/>
  </p:clrMapOvr>
  <p:transition spd="med">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1652437"/>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B3952AA-E1FF-3E40-9990-6996FF8E174D}" type="slidenum">
              <a:rPr lang="en-US"/>
              <a:pPr>
                <a:defRPr/>
              </a:pPr>
              <a:t>‹#›</a:t>
            </a:fld>
            <a:endParaRPr lang="en-US"/>
          </a:p>
        </p:txBody>
      </p:sp>
    </p:spTree>
    <p:extLst>
      <p:ext uri="{BB962C8B-B14F-4D97-AF65-F5344CB8AC3E}">
        <p14:creationId xmlns:p14="http://schemas.microsoft.com/office/powerpoint/2010/main" val="225314151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981054"/>
      </p:ext>
    </p:extLst>
  </p:cSld>
  <p:clrMapOvr>
    <a:masterClrMapping/>
  </p:clrMapOvr>
  <p:transition spd="med">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28098177"/>
      </p:ext>
    </p:extLst>
  </p:cSld>
  <p:clrMapOvr>
    <a:masterClrMapping/>
  </p:clrMapOvr>
  <p:transition spd="med">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23341217"/>
      </p:ext>
    </p:extLst>
  </p:cSld>
  <p:clrMapOvr>
    <a:masterClrMapping/>
  </p:clrMapOvr>
  <p:transition spd="med">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654256"/>
      </p:ext>
    </p:extLst>
  </p:cSld>
  <p:clrMapOvr>
    <a:masterClrMapping/>
  </p:clrMapOvr>
  <p:transition spd="med">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2925018"/>
      </p:ext>
    </p:extLst>
  </p:cSld>
  <p:clrMapOvr>
    <a:masterClrMapping/>
  </p:clrMapOvr>
  <p:transition spd="med">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09766161"/>
      </p:ext>
    </p:extLst>
  </p:cSld>
  <p:clrMapOvr>
    <a:masterClrMapping/>
  </p:clrMapOvr>
  <p:transition>
    <p:wheel spokes="0"/>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736810"/>
      </p:ext>
    </p:extLst>
  </p:cSld>
  <p:clrMapOvr>
    <a:masterClrMapping/>
  </p:clrMapOvr>
  <p:transition>
    <p:wheel spokes="0"/>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6538501"/>
      </p:ext>
    </p:extLst>
  </p:cSld>
  <p:clrMapOvr>
    <a:masterClrMapping/>
  </p:clrMapOvr>
  <p:transition>
    <p:wheel spokes="0"/>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D90B97-E613-7341-A512-F2F6E790CB8C}"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30766077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38FBFE-46E3-6B4D-AD83-AB19AB791638}"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5306249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eaLnBrk="0" hangingPunct="0">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eaLnBrk="0" hangingPunct="0">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eaLnBrk="0" hangingPunct="0">
              <a:defRPr>
                <a:solidFill>
                  <a:srgbClr val="FFFFFF"/>
                </a:solidFill>
                <a:latin typeface="Arial" charset="0"/>
              </a:defRPr>
            </a:lvl1pPr>
          </a:lstStyle>
          <a:p>
            <a:pPr>
              <a:defRPr/>
            </a:pPr>
            <a:fld id="{48CE8282-1083-A641-834C-2F13A2902E1C}" type="slidenum">
              <a:rPr lang="en-US"/>
              <a:pPr>
                <a:defRPr/>
              </a:pPr>
              <a:t>‹#›</a:t>
            </a:fld>
            <a:endParaRPr lang="en-US"/>
          </a:p>
        </p:txBody>
      </p:sp>
    </p:spTree>
    <p:extLst>
      <p:ext uri="{BB962C8B-B14F-4D97-AF65-F5344CB8AC3E}">
        <p14:creationId xmlns:p14="http://schemas.microsoft.com/office/powerpoint/2010/main" val="311284791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0A3795-1709-4240-8BAA-92D93D3D1267}"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14224404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85DD8D-C05A-BE46-AEE1-D3766B4B06BA}"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92101180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2103550E-AD23-D940-AC24-F810901C6112}"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122190021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578AC099-2F28-EB48-B208-94007FB77EE4}"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6898731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FE389B-9FBC-C243-8CF5-DEA7B4B9A932}"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77979503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5AACD6-1316-BA47-B910-D236431A5B2E}"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07507314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254F00-BCF0-CA42-ABC8-C4F69104F132}"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89599229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F50CC2-CE8D-4B4C-B27B-31605A4167D7}"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7726816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A43AB9-9191-D64C-B64B-E7002303011C}"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141334289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E9F273E-5441-8C47-98A5-2041B708EAEC}" type="slidenum">
              <a:rPr lang="en-US"/>
              <a:pPr>
                <a:defRPr/>
              </a:pPr>
              <a:t>‹#›</a:t>
            </a:fld>
            <a:endParaRPr lang="en-US"/>
          </a:p>
        </p:txBody>
      </p:sp>
    </p:spTree>
    <p:extLst>
      <p:ext uri="{BB962C8B-B14F-4D97-AF65-F5344CB8AC3E}">
        <p14:creationId xmlns:p14="http://schemas.microsoft.com/office/powerpoint/2010/main" val="19484923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336E13CB-B052-ED40-9BCD-096B08F0AF73}" type="slidenum">
              <a:rPr lang="en-US"/>
              <a:pPr>
                <a:defRPr/>
              </a:pPr>
              <a:t>‹#›</a:t>
            </a:fld>
            <a:endParaRPr lang="en-US"/>
          </a:p>
        </p:txBody>
      </p:sp>
    </p:spTree>
    <p:extLst>
      <p:ext uri="{BB962C8B-B14F-4D97-AF65-F5344CB8AC3E}">
        <p14:creationId xmlns:p14="http://schemas.microsoft.com/office/powerpoint/2010/main" val="156774286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CE4765FF-89C6-FB40-9ACA-F1C1CAAD6E10}" type="slidenum">
              <a:rPr lang="en-US"/>
              <a:pPr>
                <a:defRPr/>
              </a:pPr>
              <a:t>‹#›</a:t>
            </a:fld>
            <a:endParaRPr lang="en-US"/>
          </a:p>
        </p:txBody>
      </p:sp>
    </p:spTree>
    <p:extLst>
      <p:ext uri="{BB962C8B-B14F-4D97-AF65-F5344CB8AC3E}">
        <p14:creationId xmlns:p14="http://schemas.microsoft.com/office/powerpoint/2010/main" val="98686622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B205D67F-29D6-944C-99AC-C00EA7DC2120}" type="slidenum">
              <a:rPr lang="en-US"/>
              <a:pPr>
                <a:defRPr/>
              </a:pPr>
              <a:t>‹#›</a:t>
            </a:fld>
            <a:endParaRPr lang="en-US"/>
          </a:p>
        </p:txBody>
      </p:sp>
    </p:spTree>
    <p:extLst>
      <p:ext uri="{BB962C8B-B14F-4D97-AF65-F5344CB8AC3E}">
        <p14:creationId xmlns:p14="http://schemas.microsoft.com/office/powerpoint/2010/main" val="305568120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285D5B2-665D-834B-8B45-380B2F9F381A}" type="slidenum">
              <a:rPr lang="en-US"/>
              <a:pPr>
                <a:defRPr/>
              </a:pPr>
              <a:t>‹#›</a:t>
            </a:fld>
            <a:endParaRPr lang="en-US"/>
          </a:p>
        </p:txBody>
      </p:sp>
    </p:spTree>
    <p:extLst>
      <p:ext uri="{BB962C8B-B14F-4D97-AF65-F5344CB8AC3E}">
        <p14:creationId xmlns:p14="http://schemas.microsoft.com/office/powerpoint/2010/main" val="305549680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1DE7849B-4B21-D54C-9AF1-8B3206B5050A}" type="slidenum">
              <a:rPr lang="en-US"/>
              <a:pPr>
                <a:defRPr/>
              </a:pPr>
              <a:t>‹#›</a:t>
            </a:fld>
            <a:endParaRPr lang="en-US"/>
          </a:p>
        </p:txBody>
      </p:sp>
    </p:spTree>
    <p:extLst>
      <p:ext uri="{BB962C8B-B14F-4D97-AF65-F5344CB8AC3E}">
        <p14:creationId xmlns:p14="http://schemas.microsoft.com/office/powerpoint/2010/main" val="310694107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3B65BAC-95EA-C94A-9426-7CD4B5BBFE2B}" type="slidenum">
              <a:rPr lang="en-US"/>
              <a:pPr>
                <a:defRPr/>
              </a:pPr>
              <a:t>‹#›</a:t>
            </a:fld>
            <a:endParaRPr lang="en-US"/>
          </a:p>
        </p:txBody>
      </p:sp>
    </p:spTree>
    <p:extLst>
      <p:ext uri="{BB962C8B-B14F-4D97-AF65-F5344CB8AC3E}">
        <p14:creationId xmlns:p14="http://schemas.microsoft.com/office/powerpoint/2010/main" val="5015158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23C2272-E4FA-3340-9826-CB82E55E1560}" type="slidenum">
              <a:rPr lang="en-US"/>
              <a:pPr>
                <a:defRPr/>
              </a:pPr>
              <a:t>‹#›</a:t>
            </a:fld>
            <a:endParaRPr lang="en-US"/>
          </a:p>
        </p:txBody>
      </p:sp>
    </p:spTree>
    <p:extLst>
      <p:ext uri="{BB962C8B-B14F-4D97-AF65-F5344CB8AC3E}">
        <p14:creationId xmlns:p14="http://schemas.microsoft.com/office/powerpoint/2010/main" val="71303117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9838EF5-A717-DB45-8272-7370A6A125BF}" type="slidenum">
              <a:rPr lang="en-US"/>
              <a:pPr>
                <a:defRPr/>
              </a:pPr>
              <a:t>‹#›</a:t>
            </a:fld>
            <a:endParaRPr lang="en-US"/>
          </a:p>
        </p:txBody>
      </p:sp>
    </p:spTree>
    <p:extLst>
      <p:ext uri="{BB962C8B-B14F-4D97-AF65-F5344CB8AC3E}">
        <p14:creationId xmlns:p14="http://schemas.microsoft.com/office/powerpoint/2010/main" val="217530820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5AF0535-9133-1D47-ABCA-EAA5883C974E}" type="slidenum">
              <a:rPr lang="en-US"/>
              <a:pPr>
                <a:defRPr/>
              </a:pPr>
              <a:t>‹#›</a:t>
            </a:fld>
            <a:endParaRPr lang="en-US"/>
          </a:p>
        </p:txBody>
      </p:sp>
    </p:spTree>
    <p:extLst>
      <p:ext uri="{BB962C8B-B14F-4D97-AF65-F5344CB8AC3E}">
        <p14:creationId xmlns:p14="http://schemas.microsoft.com/office/powerpoint/2010/main" val="250199876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7DB90F9-0863-7D41-A425-497617BEECEB}" type="slidenum">
              <a:rPr lang="en-US"/>
              <a:pPr>
                <a:defRPr/>
              </a:pPr>
              <a:t>‹#›</a:t>
            </a:fld>
            <a:endParaRPr lang="en-US"/>
          </a:p>
        </p:txBody>
      </p:sp>
    </p:spTree>
    <p:extLst>
      <p:ext uri="{BB962C8B-B14F-4D97-AF65-F5344CB8AC3E}">
        <p14:creationId xmlns:p14="http://schemas.microsoft.com/office/powerpoint/2010/main" val="293725031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5C802F6-77BA-A544-B795-48743C94144D}" type="slidenum">
              <a:rPr lang="en-US"/>
              <a:pPr>
                <a:defRPr/>
              </a:pPr>
              <a:t>‹#›</a:t>
            </a:fld>
            <a:endParaRPr lang="en-US"/>
          </a:p>
        </p:txBody>
      </p:sp>
    </p:spTree>
    <p:extLst>
      <p:ext uri="{BB962C8B-B14F-4D97-AF65-F5344CB8AC3E}">
        <p14:creationId xmlns:p14="http://schemas.microsoft.com/office/powerpoint/2010/main" val="33004574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1BB3D9D6-F50C-DA45-9E29-6B4C3D142389}" type="slidenum">
              <a:rPr lang="en-US"/>
              <a:pPr>
                <a:defRPr/>
              </a:pPr>
              <a:t>‹#›</a:t>
            </a:fld>
            <a:endParaRPr lang="en-US"/>
          </a:p>
        </p:txBody>
      </p:sp>
    </p:spTree>
    <p:extLst>
      <p:ext uri="{BB962C8B-B14F-4D97-AF65-F5344CB8AC3E}">
        <p14:creationId xmlns:p14="http://schemas.microsoft.com/office/powerpoint/2010/main" val="187684736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922627" name="Rectangle 1027"/>
          <p:cNvSpPr>
            <a:spLocks noGrp="1" noChangeArrowheads="1"/>
          </p:cNvSpPr>
          <p:nvPr>
            <p:ph type="subTitle" idx="1"/>
          </p:nvPr>
        </p:nvSpPr>
        <p:spPr>
          <a:xfrm>
            <a:off x="2249489" y="4191000"/>
            <a:ext cx="5408612"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a:xfrm>
            <a:off x="6934200" y="6248400"/>
            <a:ext cx="1905000" cy="457200"/>
          </a:xfrm>
        </p:spPr>
        <p:txBody>
          <a:bodyPr/>
          <a:lstStyle>
            <a:lvl1pPr>
              <a:defRPr/>
            </a:lvl1pPr>
          </a:lstStyle>
          <a:p>
            <a:pPr>
              <a:defRPr/>
            </a:pPr>
            <a:fld id="{A520C582-3119-8B43-9F8D-1CE77A4BA701}" type="slidenum">
              <a:rPr lang="en-US"/>
              <a:pPr>
                <a:defRPr/>
              </a:pPr>
              <a:t>‹#›</a:t>
            </a:fld>
            <a:endParaRPr lang="en-US"/>
          </a:p>
        </p:txBody>
      </p:sp>
    </p:spTree>
    <p:extLst>
      <p:ext uri="{BB962C8B-B14F-4D97-AF65-F5344CB8AC3E}">
        <p14:creationId xmlns:p14="http://schemas.microsoft.com/office/powerpoint/2010/main" val="2393409213"/>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230FC07C-ECD8-3942-94C3-6270B13B32D4}" type="slidenum">
              <a:rPr lang="en-US"/>
              <a:pPr>
                <a:defRPr/>
              </a:pPr>
              <a:t>‹#›</a:t>
            </a:fld>
            <a:endParaRPr lang="en-US"/>
          </a:p>
        </p:txBody>
      </p:sp>
    </p:spTree>
    <p:extLst>
      <p:ext uri="{BB962C8B-B14F-4D97-AF65-F5344CB8AC3E}">
        <p14:creationId xmlns:p14="http://schemas.microsoft.com/office/powerpoint/2010/main" val="1906769543"/>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EB62D67A-AEA1-C344-B58D-72961B782A63}" type="slidenum">
              <a:rPr lang="en-US"/>
              <a:pPr>
                <a:defRPr/>
              </a:pPr>
              <a:t>‹#›</a:t>
            </a:fld>
            <a:endParaRPr lang="en-US"/>
          </a:p>
        </p:txBody>
      </p:sp>
    </p:spTree>
    <p:extLst>
      <p:ext uri="{BB962C8B-B14F-4D97-AF65-F5344CB8AC3E}">
        <p14:creationId xmlns:p14="http://schemas.microsoft.com/office/powerpoint/2010/main" val="4283045498"/>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051EC45E-C2AB-2A40-8D6F-5032EBF2CB4F}" type="slidenum">
              <a:rPr lang="en-US"/>
              <a:pPr>
                <a:defRPr/>
              </a:pPr>
              <a:t>‹#›</a:t>
            </a:fld>
            <a:endParaRPr lang="en-US"/>
          </a:p>
        </p:txBody>
      </p:sp>
    </p:spTree>
    <p:extLst>
      <p:ext uri="{BB962C8B-B14F-4D97-AF65-F5344CB8AC3E}">
        <p14:creationId xmlns:p14="http://schemas.microsoft.com/office/powerpoint/2010/main" val="586060781"/>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lgn="l">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lvl1pPr>
          </a:lstStyle>
          <a:p>
            <a:pPr>
              <a:defRPr/>
            </a:pPr>
            <a:fld id="{CBBD07DA-994F-8B43-A5E2-6358DF725A00}" type="slidenum">
              <a:rPr lang="en-US"/>
              <a:pPr>
                <a:defRPr/>
              </a:pPr>
              <a:t>‹#›</a:t>
            </a:fld>
            <a:endParaRPr lang="en-US"/>
          </a:p>
        </p:txBody>
      </p:sp>
    </p:spTree>
    <p:extLst>
      <p:ext uri="{BB962C8B-B14F-4D97-AF65-F5344CB8AC3E}">
        <p14:creationId xmlns:p14="http://schemas.microsoft.com/office/powerpoint/2010/main" val="3246971347"/>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lgn="l">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lvl1pPr>
          </a:lstStyle>
          <a:p>
            <a:pPr>
              <a:defRPr/>
            </a:pPr>
            <a:fld id="{EB704ABD-17F7-3942-88C9-B0B05904F868}" type="slidenum">
              <a:rPr lang="en-US"/>
              <a:pPr>
                <a:defRPr/>
              </a:pPr>
              <a:t>‹#›</a:t>
            </a:fld>
            <a:endParaRPr lang="en-US"/>
          </a:p>
        </p:txBody>
      </p:sp>
    </p:spTree>
    <p:extLst>
      <p:ext uri="{BB962C8B-B14F-4D97-AF65-F5344CB8AC3E}">
        <p14:creationId xmlns:p14="http://schemas.microsoft.com/office/powerpoint/2010/main" val="637347542"/>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vl1pPr>
          </a:lstStyle>
          <a:p>
            <a:pPr>
              <a:defRPr/>
            </a:pPr>
            <a:fld id="{50E4123C-44A8-F843-A40E-CB67E9EB1E3B}" type="slidenum">
              <a:rPr lang="en-US"/>
              <a:pPr>
                <a:defRPr/>
              </a:pPr>
              <a:t>‹#›</a:t>
            </a:fld>
            <a:endParaRPr lang="en-US"/>
          </a:p>
        </p:txBody>
      </p:sp>
    </p:spTree>
    <p:extLst>
      <p:ext uri="{BB962C8B-B14F-4D97-AF65-F5344CB8AC3E}">
        <p14:creationId xmlns:p14="http://schemas.microsoft.com/office/powerpoint/2010/main" val="1994026451"/>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CFE21DC4-D9C4-654A-B7CC-D9AE01D5DCDF}" type="slidenum">
              <a:rPr lang="en-US"/>
              <a:pPr>
                <a:defRPr/>
              </a:pPr>
              <a:t>‹#›</a:t>
            </a:fld>
            <a:endParaRPr lang="en-US"/>
          </a:p>
        </p:txBody>
      </p:sp>
    </p:spTree>
    <p:extLst>
      <p:ext uri="{BB962C8B-B14F-4D97-AF65-F5344CB8AC3E}">
        <p14:creationId xmlns:p14="http://schemas.microsoft.com/office/powerpoint/2010/main" val="1956158109"/>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0F4FFC11-26B4-404F-A0EF-241FFBB56714}" type="slidenum">
              <a:rPr lang="en-US"/>
              <a:pPr>
                <a:defRPr/>
              </a:pPr>
              <a:t>‹#›</a:t>
            </a:fld>
            <a:endParaRPr lang="en-US"/>
          </a:p>
        </p:txBody>
      </p:sp>
    </p:spTree>
    <p:extLst>
      <p:ext uri="{BB962C8B-B14F-4D97-AF65-F5344CB8AC3E}">
        <p14:creationId xmlns:p14="http://schemas.microsoft.com/office/powerpoint/2010/main" val="1460166690"/>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9D61CA3D-EEE6-3C44-9F95-AA364CF6C624}" type="slidenum">
              <a:rPr lang="en-US"/>
              <a:pPr>
                <a:defRPr/>
              </a:pPr>
              <a:t>‹#›</a:t>
            </a:fld>
            <a:endParaRPr lang="en-US"/>
          </a:p>
        </p:txBody>
      </p:sp>
    </p:spTree>
    <p:extLst>
      <p:ext uri="{BB962C8B-B14F-4D97-AF65-F5344CB8AC3E}">
        <p14:creationId xmlns:p14="http://schemas.microsoft.com/office/powerpoint/2010/main" val="319867244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20E17D6A-DCCB-BD49-905B-FE5CA6CC19CA}" type="slidenum">
              <a:rPr lang="en-US"/>
              <a:pPr>
                <a:defRPr/>
              </a:pPr>
              <a:t>‹#›</a:t>
            </a:fld>
            <a:endParaRPr lang="en-US"/>
          </a:p>
        </p:txBody>
      </p:sp>
    </p:spTree>
    <p:extLst>
      <p:ext uri="{BB962C8B-B14F-4D97-AF65-F5344CB8AC3E}">
        <p14:creationId xmlns:p14="http://schemas.microsoft.com/office/powerpoint/2010/main" val="25575524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7FCBD96B-8CD7-4345-9336-5C051B943E50}" type="slidenum">
              <a:rPr lang="en-US"/>
              <a:pPr>
                <a:defRPr/>
              </a:pPr>
              <a:t>‹#›</a:t>
            </a:fld>
            <a:endParaRPr lang="en-US"/>
          </a:p>
        </p:txBody>
      </p:sp>
    </p:spTree>
    <p:extLst>
      <p:ext uri="{BB962C8B-B14F-4D97-AF65-F5344CB8AC3E}">
        <p14:creationId xmlns:p14="http://schemas.microsoft.com/office/powerpoint/2010/main" val="4090421243"/>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09E00BE-152A-2E43-BA3E-6B67AF6F58F0}" type="slidenum">
              <a:rPr lang="en-US"/>
              <a:pPr>
                <a:defRPr/>
              </a:pPr>
              <a:t>‹#›</a:t>
            </a:fld>
            <a:endParaRPr lang="en-US"/>
          </a:p>
        </p:txBody>
      </p:sp>
    </p:spTree>
    <p:extLst>
      <p:ext uri="{BB962C8B-B14F-4D97-AF65-F5344CB8AC3E}">
        <p14:creationId xmlns:p14="http://schemas.microsoft.com/office/powerpoint/2010/main" val="74679217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966E8B52-2A4F-B84F-8695-428976076319}" type="slidenum">
              <a:rPr lang="en-US"/>
              <a:pPr>
                <a:defRPr/>
              </a:pPr>
              <a:t>‹#›</a:t>
            </a:fld>
            <a:endParaRPr lang="en-US"/>
          </a:p>
        </p:txBody>
      </p:sp>
    </p:spTree>
    <p:extLst>
      <p:ext uri="{BB962C8B-B14F-4D97-AF65-F5344CB8AC3E}">
        <p14:creationId xmlns:p14="http://schemas.microsoft.com/office/powerpoint/2010/main" val="162859694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7FF629E-9FC6-D14C-BDFC-96EC9B1433CD}" type="slidenum">
              <a:rPr lang="en-US"/>
              <a:pPr>
                <a:defRPr/>
              </a:pPr>
              <a:t>‹#›</a:t>
            </a:fld>
            <a:endParaRPr lang="en-US"/>
          </a:p>
        </p:txBody>
      </p:sp>
    </p:spTree>
    <p:extLst>
      <p:ext uri="{BB962C8B-B14F-4D97-AF65-F5344CB8AC3E}">
        <p14:creationId xmlns:p14="http://schemas.microsoft.com/office/powerpoint/2010/main" val="2595765976"/>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19CC58CF-9D4B-D64B-8B6E-59B06F93058B}" type="slidenum">
              <a:rPr lang="en-US"/>
              <a:pPr>
                <a:defRPr/>
              </a:pPr>
              <a:t>‹#›</a:t>
            </a:fld>
            <a:endParaRPr lang="en-US"/>
          </a:p>
        </p:txBody>
      </p:sp>
    </p:spTree>
    <p:extLst>
      <p:ext uri="{BB962C8B-B14F-4D97-AF65-F5344CB8AC3E}">
        <p14:creationId xmlns:p14="http://schemas.microsoft.com/office/powerpoint/2010/main" val="2305252539"/>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710E7B58-90EB-EA44-93CC-BC8DC2EA9807}" type="slidenum">
              <a:rPr lang="en-US"/>
              <a:pPr>
                <a:defRPr/>
              </a:pPr>
              <a:t>‹#›</a:t>
            </a:fld>
            <a:endParaRPr lang="en-US"/>
          </a:p>
        </p:txBody>
      </p:sp>
    </p:spTree>
    <p:extLst>
      <p:ext uri="{BB962C8B-B14F-4D97-AF65-F5344CB8AC3E}">
        <p14:creationId xmlns:p14="http://schemas.microsoft.com/office/powerpoint/2010/main" val="589175234"/>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EE851F92-E266-7C4E-9732-FB03A3AB25A1}" type="slidenum">
              <a:rPr lang="en-US"/>
              <a:pPr>
                <a:defRPr/>
              </a:pPr>
              <a:t>‹#›</a:t>
            </a:fld>
            <a:endParaRPr lang="en-US"/>
          </a:p>
        </p:txBody>
      </p:sp>
    </p:spTree>
    <p:extLst>
      <p:ext uri="{BB962C8B-B14F-4D97-AF65-F5344CB8AC3E}">
        <p14:creationId xmlns:p14="http://schemas.microsoft.com/office/powerpoint/2010/main" val="14831766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A634FFFC-A170-B64F-857E-251500546E77}" type="slidenum">
              <a:rPr lang="en-US"/>
              <a:pPr>
                <a:defRPr/>
              </a:pPr>
              <a:t>‹#›</a:t>
            </a:fld>
            <a:endParaRPr lang="en-US"/>
          </a:p>
        </p:txBody>
      </p:sp>
    </p:spTree>
    <p:extLst>
      <p:ext uri="{BB962C8B-B14F-4D97-AF65-F5344CB8AC3E}">
        <p14:creationId xmlns:p14="http://schemas.microsoft.com/office/powerpoint/2010/main" val="353068041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63F8EF31-43A7-D94E-8527-1F5EFB6AA9F1}" type="slidenum">
              <a:rPr lang="en-US"/>
              <a:pPr>
                <a:defRPr/>
              </a:pPr>
              <a:t>‹#›</a:t>
            </a:fld>
            <a:endParaRPr lang="en-US"/>
          </a:p>
        </p:txBody>
      </p:sp>
    </p:spTree>
    <p:extLst>
      <p:ext uri="{BB962C8B-B14F-4D97-AF65-F5344CB8AC3E}">
        <p14:creationId xmlns:p14="http://schemas.microsoft.com/office/powerpoint/2010/main" val="151644880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06180D1F-463A-2F4A-A014-85E0A1E274D5}" type="slidenum">
              <a:rPr lang="en-US"/>
              <a:pPr>
                <a:defRPr/>
              </a:pPr>
              <a:t>‹#›</a:t>
            </a:fld>
            <a:endParaRPr lang="en-US"/>
          </a:p>
        </p:txBody>
      </p:sp>
    </p:spTree>
    <p:extLst>
      <p:ext uri="{BB962C8B-B14F-4D97-AF65-F5344CB8AC3E}">
        <p14:creationId xmlns:p14="http://schemas.microsoft.com/office/powerpoint/2010/main" val="19961127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98E940C6-6847-F443-BBEF-36896807FD7F}" type="slidenum">
              <a:rPr lang="en-US"/>
              <a:pPr>
                <a:defRPr/>
              </a:pPr>
              <a:t>‹#›</a:t>
            </a:fld>
            <a:endParaRPr lang="en-US"/>
          </a:p>
        </p:txBody>
      </p:sp>
    </p:spTree>
    <p:extLst>
      <p:ext uri="{BB962C8B-B14F-4D97-AF65-F5344CB8AC3E}">
        <p14:creationId xmlns:p14="http://schemas.microsoft.com/office/powerpoint/2010/main" val="327250356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C21ED629-842F-3740-A0B2-1C091A5FB75A}" type="slidenum">
              <a:rPr lang="en-US"/>
              <a:pPr>
                <a:defRPr/>
              </a:pPr>
              <a:t>‹#›</a:t>
            </a:fld>
            <a:endParaRPr lang="en-US"/>
          </a:p>
        </p:txBody>
      </p:sp>
    </p:spTree>
    <p:extLst>
      <p:ext uri="{BB962C8B-B14F-4D97-AF65-F5344CB8AC3E}">
        <p14:creationId xmlns:p14="http://schemas.microsoft.com/office/powerpoint/2010/main" val="210516289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F28F307C-7341-154F-9649-247589718C1E}" type="slidenum">
              <a:rPr lang="en-US"/>
              <a:pPr>
                <a:defRPr/>
              </a:pPr>
              <a:t>‹#›</a:t>
            </a:fld>
            <a:endParaRPr lang="en-US"/>
          </a:p>
        </p:txBody>
      </p:sp>
    </p:spTree>
    <p:extLst>
      <p:ext uri="{BB962C8B-B14F-4D97-AF65-F5344CB8AC3E}">
        <p14:creationId xmlns:p14="http://schemas.microsoft.com/office/powerpoint/2010/main" val="295579209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0E30E7B7-7AA6-CD4F-87C5-756681D420CA}" type="slidenum">
              <a:rPr lang="en-US"/>
              <a:pPr>
                <a:defRPr/>
              </a:pPr>
              <a:t>‹#›</a:t>
            </a:fld>
            <a:endParaRPr lang="en-US"/>
          </a:p>
        </p:txBody>
      </p:sp>
    </p:spTree>
    <p:extLst>
      <p:ext uri="{BB962C8B-B14F-4D97-AF65-F5344CB8AC3E}">
        <p14:creationId xmlns:p14="http://schemas.microsoft.com/office/powerpoint/2010/main" val="336673185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A3E73E04-AC80-9244-A149-2E10DFFC0C33}" type="slidenum">
              <a:rPr lang="en-US"/>
              <a:pPr>
                <a:defRPr/>
              </a:pPr>
              <a:t>‹#›</a:t>
            </a:fld>
            <a:endParaRPr lang="en-US"/>
          </a:p>
        </p:txBody>
      </p:sp>
    </p:spTree>
    <p:extLst>
      <p:ext uri="{BB962C8B-B14F-4D97-AF65-F5344CB8AC3E}">
        <p14:creationId xmlns:p14="http://schemas.microsoft.com/office/powerpoint/2010/main" val="382795160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50ED91FA-4735-3648-BFD1-3ACE89F179A8}" type="slidenum">
              <a:rPr lang="en-US"/>
              <a:pPr>
                <a:defRPr/>
              </a:pPr>
              <a:t>‹#›</a:t>
            </a:fld>
            <a:endParaRPr lang="en-US"/>
          </a:p>
        </p:txBody>
      </p:sp>
    </p:spTree>
    <p:extLst>
      <p:ext uri="{BB962C8B-B14F-4D97-AF65-F5344CB8AC3E}">
        <p14:creationId xmlns:p14="http://schemas.microsoft.com/office/powerpoint/2010/main" val="216262231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5E465926-67DA-BD4D-86E8-2D491442227C}" type="slidenum">
              <a:rPr lang="en-US"/>
              <a:pPr>
                <a:defRPr/>
              </a:pPr>
              <a:t>‹#›</a:t>
            </a:fld>
            <a:endParaRPr lang="en-US"/>
          </a:p>
        </p:txBody>
      </p:sp>
    </p:spTree>
    <p:extLst>
      <p:ext uri="{BB962C8B-B14F-4D97-AF65-F5344CB8AC3E}">
        <p14:creationId xmlns:p14="http://schemas.microsoft.com/office/powerpoint/2010/main" val="303676873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2E54EB40-E1CF-F74F-B686-78D81DE5FD78}" type="slidenum">
              <a:rPr lang="en-US"/>
              <a:pPr>
                <a:defRPr/>
              </a:pPr>
              <a:t>‹#›</a:t>
            </a:fld>
            <a:endParaRPr lang="en-US"/>
          </a:p>
        </p:txBody>
      </p:sp>
    </p:spTree>
    <p:extLst>
      <p:ext uri="{BB962C8B-B14F-4D97-AF65-F5344CB8AC3E}">
        <p14:creationId xmlns:p14="http://schemas.microsoft.com/office/powerpoint/2010/main" val="109752830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73580546"/>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29688374"/>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6066809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E7C297B1-E848-6443-9482-A10D67787226}" type="slidenum">
              <a:rPr lang="en-US"/>
              <a:pPr>
                <a:defRPr/>
              </a:pPr>
              <a:t>‹#›</a:t>
            </a:fld>
            <a:endParaRPr lang="en-US"/>
          </a:p>
        </p:txBody>
      </p:sp>
    </p:spTree>
    <p:extLst>
      <p:ext uri="{BB962C8B-B14F-4D97-AF65-F5344CB8AC3E}">
        <p14:creationId xmlns:p14="http://schemas.microsoft.com/office/powerpoint/2010/main" val="232402709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5244152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570592371"/>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478670254"/>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686194391"/>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574456909"/>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247510001"/>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914109441"/>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3192890649"/>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3293687481"/>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15B219-9339-0742-BDC7-760C90597851}" type="slidenum">
              <a:rPr lang="en-US"/>
              <a:pPr>
                <a:defRPr/>
              </a:pPr>
              <a:t>‹#›</a:t>
            </a:fld>
            <a:endParaRPr lang="en-US"/>
          </a:p>
        </p:txBody>
      </p:sp>
    </p:spTree>
    <p:extLst>
      <p:ext uri="{BB962C8B-B14F-4D97-AF65-F5344CB8AC3E}">
        <p14:creationId xmlns:p14="http://schemas.microsoft.com/office/powerpoint/2010/main" val="20043650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54720482-FDE8-B341-8B9D-AB677284FC30}" type="slidenum">
              <a:rPr lang="en-US"/>
              <a:pPr>
                <a:defRPr/>
              </a:pPr>
              <a:t>‹#›</a:t>
            </a:fld>
            <a:endParaRPr lang="en-US"/>
          </a:p>
        </p:txBody>
      </p:sp>
    </p:spTree>
    <p:extLst>
      <p:ext uri="{BB962C8B-B14F-4D97-AF65-F5344CB8AC3E}">
        <p14:creationId xmlns:p14="http://schemas.microsoft.com/office/powerpoint/2010/main" val="88976017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E4D0E3-BD10-2945-9929-D7757BDB19A0}" type="slidenum">
              <a:rPr lang="en-US"/>
              <a:pPr>
                <a:defRPr/>
              </a:pPr>
              <a:t>‹#›</a:t>
            </a:fld>
            <a:endParaRPr lang="en-US"/>
          </a:p>
        </p:txBody>
      </p:sp>
    </p:spTree>
    <p:extLst>
      <p:ext uri="{BB962C8B-B14F-4D97-AF65-F5344CB8AC3E}">
        <p14:creationId xmlns:p14="http://schemas.microsoft.com/office/powerpoint/2010/main" val="47596030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FD4B0-24A8-C34E-A3EE-4105A7AF1045}" type="slidenum">
              <a:rPr lang="en-US"/>
              <a:pPr>
                <a:defRPr/>
              </a:pPr>
              <a:t>‹#›</a:t>
            </a:fld>
            <a:endParaRPr lang="en-US"/>
          </a:p>
        </p:txBody>
      </p:sp>
    </p:spTree>
    <p:extLst>
      <p:ext uri="{BB962C8B-B14F-4D97-AF65-F5344CB8AC3E}">
        <p14:creationId xmlns:p14="http://schemas.microsoft.com/office/powerpoint/2010/main" val="14233891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00EB5E-7374-B147-BE31-2EC6D694A988}" type="slidenum">
              <a:rPr lang="en-US"/>
              <a:pPr>
                <a:defRPr/>
              </a:pPr>
              <a:t>‹#›</a:t>
            </a:fld>
            <a:endParaRPr lang="en-US"/>
          </a:p>
        </p:txBody>
      </p:sp>
    </p:spTree>
    <p:extLst>
      <p:ext uri="{BB962C8B-B14F-4D97-AF65-F5344CB8AC3E}">
        <p14:creationId xmlns:p14="http://schemas.microsoft.com/office/powerpoint/2010/main" val="161609205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F69A14-9E33-1549-ADEE-FDAF177E7CE2}" type="slidenum">
              <a:rPr lang="en-US"/>
              <a:pPr>
                <a:defRPr/>
              </a:pPr>
              <a:t>‹#›</a:t>
            </a:fld>
            <a:endParaRPr lang="en-US"/>
          </a:p>
        </p:txBody>
      </p:sp>
    </p:spTree>
    <p:extLst>
      <p:ext uri="{BB962C8B-B14F-4D97-AF65-F5344CB8AC3E}">
        <p14:creationId xmlns:p14="http://schemas.microsoft.com/office/powerpoint/2010/main" val="386477295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D03242-C86C-9D4A-A857-FFA9EC04FF05}" type="slidenum">
              <a:rPr lang="en-US"/>
              <a:pPr>
                <a:defRPr/>
              </a:pPr>
              <a:t>‹#›</a:t>
            </a:fld>
            <a:endParaRPr lang="en-US"/>
          </a:p>
        </p:txBody>
      </p:sp>
    </p:spTree>
    <p:extLst>
      <p:ext uri="{BB962C8B-B14F-4D97-AF65-F5344CB8AC3E}">
        <p14:creationId xmlns:p14="http://schemas.microsoft.com/office/powerpoint/2010/main" val="1035314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0BB064-96A8-4D4E-A69A-485FDBC83158}" type="slidenum">
              <a:rPr lang="en-US"/>
              <a:pPr>
                <a:defRPr/>
              </a:pPr>
              <a:t>‹#›</a:t>
            </a:fld>
            <a:endParaRPr lang="en-US"/>
          </a:p>
        </p:txBody>
      </p:sp>
    </p:spTree>
    <p:extLst>
      <p:ext uri="{BB962C8B-B14F-4D97-AF65-F5344CB8AC3E}">
        <p14:creationId xmlns:p14="http://schemas.microsoft.com/office/powerpoint/2010/main" val="370818316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2596ED-9389-284A-89BC-0F940817E793}" type="slidenum">
              <a:rPr lang="en-US"/>
              <a:pPr>
                <a:defRPr/>
              </a:pPr>
              <a:t>‹#›</a:t>
            </a:fld>
            <a:endParaRPr lang="en-US"/>
          </a:p>
        </p:txBody>
      </p:sp>
    </p:spTree>
    <p:extLst>
      <p:ext uri="{BB962C8B-B14F-4D97-AF65-F5344CB8AC3E}">
        <p14:creationId xmlns:p14="http://schemas.microsoft.com/office/powerpoint/2010/main" val="43780018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5D6D7A-C01E-E34D-8BB1-721BCF9EC3CE}" type="slidenum">
              <a:rPr lang="en-US"/>
              <a:pPr>
                <a:defRPr/>
              </a:pPr>
              <a:t>‹#›</a:t>
            </a:fld>
            <a:endParaRPr lang="en-US"/>
          </a:p>
        </p:txBody>
      </p:sp>
    </p:spTree>
    <p:extLst>
      <p:ext uri="{BB962C8B-B14F-4D97-AF65-F5344CB8AC3E}">
        <p14:creationId xmlns:p14="http://schemas.microsoft.com/office/powerpoint/2010/main" val="286181829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C716B1-EAA2-1349-B160-F5B0681DAD55}" type="slidenum">
              <a:rPr lang="en-US"/>
              <a:pPr>
                <a:defRPr/>
              </a:pPr>
              <a:t>‹#›</a:t>
            </a:fld>
            <a:endParaRPr lang="en-US"/>
          </a:p>
        </p:txBody>
      </p:sp>
    </p:spTree>
    <p:extLst>
      <p:ext uri="{BB962C8B-B14F-4D97-AF65-F5344CB8AC3E}">
        <p14:creationId xmlns:p14="http://schemas.microsoft.com/office/powerpoint/2010/main" val="59397851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76D5AD-4784-4A4D-A9D9-A5897D4A5C92}" type="slidenum">
              <a:rPr lang="en-US"/>
              <a:pPr>
                <a:defRPr/>
              </a:pPr>
              <a:t>‹#›</a:t>
            </a:fld>
            <a:endParaRPr lang="en-US"/>
          </a:p>
        </p:txBody>
      </p:sp>
    </p:spTree>
    <p:extLst>
      <p:ext uri="{BB962C8B-B14F-4D97-AF65-F5344CB8AC3E}">
        <p14:creationId xmlns:p14="http://schemas.microsoft.com/office/powerpoint/2010/main" val="882978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1FC090-B244-C849-AF27-7E3E326CE360}" type="slidenum">
              <a:rPr lang="en-US"/>
              <a:pPr>
                <a:defRPr/>
              </a:pPr>
              <a:t>‹#›</a:t>
            </a:fld>
            <a:endParaRPr lang="en-US"/>
          </a:p>
        </p:txBody>
      </p:sp>
    </p:spTree>
    <p:extLst>
      <p:ext uri="{BB962C8B-B14F-4D97-AF65-F5344CB8AC3E}">
        <p14:creationId xmlns:p14="http://schemas.microsoft.com/office/powerpoint/2010/main" val="31971112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550EF8C9-2831-5543-8826-5A753F23A65D}" type="slidenum">
              <a:rPr lang="en-US"/>
              <a:pPr>
                <a:defRPr/>
              </a:pPr>
              <a:t>‹#›</a:t>
            </a:fld>
            <a:endParaRPr lang="en-US"/>
          </a:p>
        </p:txBody>
      </p:sp>
    </p:spTree>
    <p:extLst>
      <p:ext uri="{BB962C8B-B14F-4D97-AF65-F5344CB8AC3E}">
        <p14:creationId xmlns:p14="http://schemas.microsoft.com/office/powerpoint/2010/main" val="169639793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021D8A3-28B0-A147-AD5E-8E41CA538C32}" type="slidenum">
              <a:rPr lang="en-US"/>
              <a:pPr>
                <a:defRPr/>
              </a:pPr>
              <a:t>‹#›</a:t>
            </a:fld>
            <a:endParaRPr lang="en-US"/>
          </a:p>
        </p:txBody>
      </p:sp>
    </p:spTree>
    <p:extLst>
      <p:ext uri="{BB962C8B-B14F-4D97-AF65-F5344CB8AC3E}">
        <p14:creationId xmlns:p14="http://schemas.microsoft.com/office/powerpoint/2010/main" val="171520491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BDF2D3F-B6DD-9D46-AB3E-3EE4E2B5893C}" type="slidenum">
              <a:rPr lang="en-US"/>
              <a:pPr>
                <a:defRPr/>
              </a:pPr>
              <a:t>‹#›</a:t>
            </a:fld>
            <a:endParaRPr lang="en-US"/>
          </a:p>
        </p:txBody>
      </p:sp>
    </p:spTree>
    <p:extLst>
      <p:ext uri="{BB962C8B-B14F-4D97-AF65-F5344CB8AC3E}">
        <p14:creationId xmlns:p14="http://schemas.microsoft.com/office/powerpoint/2010/main" val="69432023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6F906E2-B73D-8141-8F55-705455DBF9BA}" type="slidenum">
              <a:rPr lang="en-US"/>
              <a:pPr>
                <a:defRPr/>
              </a:pPr>
              <a:t>‹#›</a:t>
            </a:fld>
            <a:endParaRPr lang="en-US"/>
          </a:p>
        </p:txBody>
      </p:sp>
    </p:spTree>
    <p:extLst>
      <p:ext uri="{BB962C8B-B14F-4D97-AF65-F5344CB8AC3E}">
        <p14:creationId xmlns:p14="http://schemas.microsoft.com/office/powerpoint/2010/main" val="192147773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079131D-C5A0-0748-AA36-050C2BF8BB9A}" type="slidenum">
              <a:rPr lang="en-US"/>
              <a:pPr>
                <a:defRPr/>
              </a:pPr>
              <a:t>‹#›</a:t>
            </a:fld>
            <a:endParaRPr lang="en-US"/>
          </a:p>
        </p:txBody>
      </p:sp>
    </p:spTree>
    <p:extLst>
      <p:ext uri="{BB962C8B-B14F-4D97-AF65-F5344CB8AC3E}">
        <p14:creationId xmlns:p14="http://schemas.microsoft.com/office/powerpoint/2010/main" val="85836731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3D252150-1963-F14B-A1C0-6872FC704E62}" type="slidenum">
              <a:rPr lang="en-US"/>
              <a:pPr>
                <a:defRPr/>
              </a:pPr>
              <a:t>‹#›</a:t>
            </a:fld>
            <a:endParaRPr lang="en-US"/>
          </a:p>
        </p:txBody>
      </p:sp>
    </p:spTree>
    <p:extLst>
      <p:ext uri="{BB962C8B-B14F-4D97-AF65-F5344CB8AC3E}">
        <p14:creationId xmlns:p14="http://schemas.microsoft.com/office/powerpoint/2010/main" val="334341433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3EFA99E6-9FAE-5743-B290-365D856EF265}" type="slidenum">
              <a:rPr lang="en-US"/>
              <a:pPr>
                <a:defRPr/>
              </a:pPr>
              <a:t>‹#›</a:t>
            </a:fld>
            <a:endParaRPr lang="en-US"/>
          </a:p>
        </p:txBody>
      </p:sp>
    </p:spTree>
    <p:extLst>
      <p:ext uri="{BB962C8B-B14F-4D97-AF65-F5344CB8AC3E}">
        <p14:creationId xmlns:p14="http://schemas.microsoft.com/office/powerpoint/2010/main" val="312477079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F6122A4B-B618-8C45-8BD7-FB5FB59D4CC9}" type="slidenum">
              <a:rPr lang="en-US"/>
              <a:pPr>
                <a:defRPr/>
              </a:pPr>
              <a:t>‹#›</a:t>
            </a:fld>
            <a:endParaRPr lang="en-US"/>
          </a:p>
        </p:txBody>
      </p:sp>
    </p:spTree>
    <p:extLst>
      <p:ext uri="{BB962C8B-B14F-4D97-AF65-F5344CB8AC3E}">
        <p14:creationId xmlns:p14="http://schemas.microsoft.com/office/powerpoint/2010/main" val="173431678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99ADBFD-9684-E143-8E5D-24E73C866223}" type="slidenum">
              <a:rPr lang="en-US"/>
              <a:pPr>
                <a:defRPr/>
              </a:pPr>
              <a:t>‹#›</a:t>
            </a:fld>
            <a:endParaRPr lang="en-US"/>
          </a:p>
        </p:txBody>
      </p:sp>
    </p:spTree>
    <p:extLst>
      <p:ext uri="{BB962C8B-B14F-4D97-AF65-F5344CB8AC3E}">
        <p14:creationId xmlns:p14="http://schemas.microsoft.com/office/powerpoint/2010/main" val="46521977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B12CBCB-85D8-6B4A-AE59-6AF12C574392}" type="slidenum">
              <a:rPr lang="en-US"/>
              <a:pPr>
                <a:defRPr/>
              </a:pPr>
              <a:t>‹#›</a:t>
            </a:fld>
            <a:endParaRPr lang="en-US"/>
          </a:p>
        </p:txBody>
      </p:sp>
    </p:spTree>
    <p:extLst>
      <p:ext uri="{BB962C8B-B14F-4D97-AF65-F5344CB8AC3E}">
        <p14:creationId xmlns:p14="http://schemas.microsoft.com/office/powerpoint/2010/main" val="232877383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02173B1-C462-DE4A-8DE7-2A4FFD9DD9D8}" type="slidenum">
              <a:rPr lang="en-US"/>
              <a:pPr>
                <a:defRPr/>
              </a:pPr>
              <a:t>‹#›</a:t>
            </a:fld>
            <a:endParaRPr lang="en-US"/>
          </a:p>
        </p:txBody>
      </p:sp>
    </p:spTree>
    <p:extLst>
      <p:ext uri="{BB962C8B-B14F-4D97-AF65-F5344CB8AC3E}">
        <p14:creationId xmlns:p14="http://schemas.microsoft.com/office/powerpoint/2010/main" val="3797960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D641C648-5721-B845-9888-830E8BA4D225}" type="slidenum">
              <a:rPr lang="en-US"/>
              <a:pPr>
                <a:defRPr/>
              </a:pPr>
              <a:t>‹#›</a:t>
            </a:fld>
            <a:endParaRPr lang="en-US"/>
          </a:p>
        </p:txBody>
      </p:sp>
    </p:spTree>
    <p:extLst>
      <p:ext uri="{BB962C8B-B14F-4D97-AF65-F5344CB8AC3E}">
        <p14:creationId xmlns:p14="http://schemas.microsoft.com/office/powerpoint/2010/main" val="325181351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FCFAA04-8466-684D-80C6-95AF7202D872}" type="slidenum">
              <a:rPr lang="en-US"/>
              <a:pPr>
                <a:defRPr/>
              </a:pPr>
              <a:t>‹#›</a:t>
            </a:fld>
            <a:endParaRPr lang="en-US"/>
          </a:p>
        </p:txBody>
      </p:sp>
    </p:spTree>
    <p:extLst>
      <p:ext uri="{BB962C8B-B14F-4D97-AF65-F5344CB8AC3E}">
        <p14:creationId xmlns:p14="http://schemas.microsoft.com/office/powerpoint/2010/main" val="156394113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948C13A-579F-EA45-86A4-CC9DBB430EE1}" type="slidenum">
              <a:rPr lang="en-US"/>
              <a:pPr>
                <a:defRPr/>
              </a:pPr>
              <a:t>‹#›</a:t>
            </a:fld>
            <a:endParaRPr lang="en-US"/>
          </a:p>
        </p:txBody>
      </p:sp>
    </p:spTree>
    <p:extLst>
      <p:ext uri="{BB962C8B-B14F-4D97-AF65-F5344CB8AC3E}">
        <p14:creationId xmlns:p14="http://schemas.microsoft.com/office/powerpoint/2010/main" val="117131943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1D1295E2-7093-AA4E-8A4C-C87A853F079C}" type="slidenum">
              <a:rPr lang="en-US"/>
              <a:pPr>
                <a:defRPr/>
              </a:pPr>
              <a:t>‹#›</a:t>
            </a:fld>
            <a:endParaRPr lang="en-US"/>
          </a:p>
        </p:txBody>
      </p:sp>
    </p:spTree>
    <p:extLst>
      <p:ext uri="{BB962C8B-B14F-4D97-AF65-F5344CB8AC3E}">
        <p14:creationId xmlns:p14="http://schemas.microsoft.com/office/powerpoint/2010/main" val="110493894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pPr>
                <a:defRPr/>
              </a:pPr>
              <a:t>‹#›</a:t>
            </a:fld>
            <a:endParaRPr lang="en-US"/>
          </a:p>
        </p:txBody>
      </p:sp>
    </p:spTree>
    <p:extLst>
      <p:ext uri="{BB962C8B-B14F-4D97-AF65-F5344CB8AC3E}">
        <p14:creationId xmlns:p14="http://schemas.microsoft.com/office/powerpoint/2010/main" val="207930413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pPr>
                <a:defRPr/>
              </a:pPr>
              <a:t>‹#›</a:t>
            </a:fld>
            <a:endParaRPr lang="en-US"/>
          </a:p>
        </p:txBody>
      </p:sp>
    </p:spTree>
    <p:extLst>
      <p:ext uri="{BB962C8B-B14F-4D97-AF65-F5344CB8AC3E}">
        <p14:creationId xmlns:p14="http://schemas.microsoft.com/office/powerpoint/2010/main" val="371329968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pPr>
                <a:defRPr/>
              </a:pPr>
              <a:t>‹#›</a:t>
            </a:fld>
            <a:endParaRPr lang="en-US"/>
          </a:p>
        </p:txBody>
      </p:sp>
    </p:spTree>
    <p:extLst>
      <p:ext uri="{BB962C8B-B14F-4D97-AF65-F5344CB8AC3E}">
        <p14:creationId xmlns:p14="http://schemas.microsoft.com/office/powerpoint/2010/main" val="109022501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pPr>
                <a:defRPr/>
              </a:pPr>
              <a:t>‹#›</a:t>
            </a:fld>
            <a:endParaRPr lang="en-US"/>
          </a:p>
        </p:txBody>
      </p:sp>
    </p:spTree>
    <p:extLst>
      <p:ext uri="{BB962C8B-B14F-4D97-AF65-F5344CB8AC3E}">
        <p14:creationId xmlns:p14="http://schemas.microsoft.com/office/powerpoint/2010/main" val="334801343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pPr>
                <a:defRPr/>
              </a:pPr>
              <a:t>‹#›</a:t>
            </a:fld>
            <a:endParaRPr lang="en-US"/>
          </a:p>
        </p:txBody>
      </p:sp>
    </p:spTree>
    <p:extLst>
      <p:ext uri="{BB962C8B-B14F-4D97-AF65-F5344CB8AC3E}">
        <p14:creationId xmlns:p14="http://schemas.microsoft.com/office/powerpoint/2010/main" val="46341784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pPr>
                <a:defRPr/>
              </a:pPr>
              <a:t>‹#›</a:t>
            </a:fld>
            <a:endParaRPr lang="en-US"/>
          </a:p>
        </p:txBody>
      </p:sp>
    </p:spTree>
    <p:extLst>
      <p:ext uri="{BB962C8B-B14F-4D97-AF65-F5344CB8AC3E}">
        <p14:creationId xmlns:p14="http://schemas.microsoft.com/office/powerpoint/2010/main" val="422144307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pPr>
                <a:defRPr/>
              </a:pPr>
              <a:t>‹#›</a:t>
            </a:fld>
            <a:endParaRPr lang="en-US"/>
          </a:p>
        </p:txBody>
      </p:sp>
    </p:spTree>
    <p:extLst>
      <p:ext uri="{BB962C8B-B14F-4D97-AF65-F5344CB8AC3E}">
        <p14:creationId xmlns:p14="http://schemas.microsoft.com/office/powerpoint/2010/main" val="30410514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0036DEBA-787F-7248-98F3-EB34A44A1974}" type="slidenum">
              <a:rPr lang="en-US"/>
              <a:pPr>
                <a:defRPr/>
              </a:pPr>
              <a:t>‹#›</a:t>
            </a:fld>
            <a:endParaRPr lang="en-US"/>
          </a:p>
        </p:txBody>
      </p:sp>
    </p:spTree>
    <p:extLst>
      <p:ext uri="{BB962C8B-B14F-4D97-AF65-F5344CB8AC3E}">
        <p14:creationId xmlns:p14="http://schemas.microsoft.com/office/powerpoint/2010/main" val="312027413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pPr>
                <a:defRPr/>
              </a:pPr>
              <a:t>‹#›</a:t>
            </a:fld>
            <a:endParaRPr lang="en-US"/>
          </a:p>
        </p:txBody>
      </p:sp>
    </p:spTree>
    <p:extLst>
      <p:ext uri="{BB962C8B-B14F-4D97-AF65-F5344CB8AC3E}">
        <p14:creationId xmlns:p14="http://schemas.microsoft.com/office/powerpoint/2010/main" val="167900242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pPr>
                <a:defRPr/>
              </a:pPr>
              <a:t>‹#›</a:t>
            </a:fld>
            <a:endParaRPr lang="en-US"/>
          </a:p>
        </p:txBody>
      </p:sp>
    </p:spTree>
    <p:extLst>
      <p:ext uri="{BB962C8B-B14F-4D97-AF65-F5344CB8AC3E}">
        <p14:creationId xmlns:p14="http://schemas.microsoft.com/office/powerpoint/2010/main" val="74441759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pPr>
                <a:defRPr/>
              </a:pPr>
              <a:t>‹#›</a:t>
            </a:fld>
            <a:endParaRPr lang="en-US"/>
          </a:p>
        </p:txBody>
      </p:sp>
    </p:spTree>
    <p:extLst>
      <p:ext uri="{BB962C8B-B14F-4D97-AF65-F5344CB8AC3E}">
        <p14:creationId xmlns:p14="http://schemas.microsoft.com/office/powerpoint/2010/main" val="370246208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pPr>
                <a:defRPr/>
              </a:pPr>
              <a:t>‹#›</a:t>
            </a:fld>
            <a:endParaRPr lang="en-US"/>
          </a:p>
        </p:txBody>
      </p:sp>
    </p:spTree>
    <p:extLst>
      <p:ext uri="{BB962C8B-B14F-4D97-AF65-F5344CB8AC3E}">
        <p14:creationId xmlns:p14="http://schemas.microsoft.com/office/powerpoint/2010/main" val="280302627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a:xfrm>
            <a:off x="6934200" y="6248400"/>
            <a:ext cx="1905000" cy="457200"/>
          </a:xfrm>
        </p:spPr>
        <p:txBody>
          <a:bodyPr/>
          <a:lstStyle>
            <a:lvl1pPr>
              <a:defRPr/>
            </a:lvl1pPr>
          </a:lstStyle>
          <a:p>
            <a:pPr>
              <a:defRPr/>
            </a:pPr>
            <a:fld id="{572F3A46-0821-0F47-BC2C-6694E41C2028}" type="slidenum">
              <a:rPr lang="en-US"/>
              <a:pPr>
                <a:defRPr/>
              </a:pPr>
              <a:t>‹#›</a:t>
            </a:fld>
            <a:endParaRPr lang="en-US"/>
          </a:p>
        </p:txBody>
      </p:sp>
    </p:spTree>
    <p:extLst>
      <p:ext uri="{BB962C8B-B14F-4D97-AF65-F5344CB8AC3E}">
        <p14:creationId xmlns:p14="http://schemas.microsoft.com/office/powerpoint/2010/main" val="769754850"/>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3227E552-0C97-2C48-BCA9-205C2AF46A52}" type="slidenum">
              <a:rPr lang="en-US"/>
              <a:pPr>
                <a:defRPr/>
              </a:pPr>
              <a:t>‹#›</a:t>
            </a:fld>
            <a:endParaRPr lang="en-US"/>
          </a:p>
        </p:txBody>
      </p:sp>
    </p:spTree>
    <p:extLst>
      <p:ext uri="{BB962C8B-B14F-4D97-AF65-F5344CB8AC3E}">
        <p14:creationId xmlns:p14="http://schemas.microsoft.com/office/powerpoint/2010/main" val="1117033041"/>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4AD43375-28E5-FD47-AB88-FC7AA516821E}" type="slidenum">
              <a:rPr lang="en-US"/>
              <a:pPr>
                <a:defRPr/>
              </a:pPr>
              <a:t>‹#›</a:t>
            </a:fld>
            <a:endParaRPr lang="en-US"/>
          </a:p>
        </p:txBody>
      </p:sp>
    </p:spTree>
    <p:extLst>
      <p:ext uri="{BB962C8B-B14F-4D97-AF65-F5344CB8AC3E}">
        <p14:creationId xmlns:p14="http://schemas.microsoft.com/office/powerpoint/2010/main" val="1311259843"/>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B1356484-D6D8-AD4C-9C0E-C338B041B0FE}" type="slidenum">
              <a:rPr lang="en-US"/>
              <a:pPr>
                <a:defRPr/>
              </a:pPr>
              <a:t>‹#›</a:t>
            </a:fld>
            <a:endParaRPr lang="en-US"/>
          </a:p>
        </p:txBody>
      </p:sp>
    </p:spTree>
    <p:extLst>
      <p:ext uri="{BB962C8B-B14F-4D97-AF65-F5344CB8AC3E}">
        <p14:creationId xmlns:p14="http://schemas.microsoft.com/office/powerpoint/2010/main" val="3351619400"/>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lgn="l">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lvl1pPr>
          </a:lstStyle>
          <a:p>
            <a:pPr>
              <a:defRPr/>
            </a:pPr>
            <a:fld id="{8525BA08-4325-2A49-8F17-CB36CFEC8B1C}" type="slidenum">
              <a:rPr lang="en-US"/>
              <a:pPr>
                <a:defRPr/>
              </a:pPr>
              <a:t>‹#›</a:t>
            </a:fld>
            <a:endParaRPr lang="en-US"/>
          </a:p>
        </p:txBody>
      </p:sp>
    </p:spTree>
    <p:extLst>
      <p:ext uri="{BB962C8B-B14F-4D97-AF65-F5344CB8AC3E}">
        <p14:creationId xmlns:p14="http://schemas.microsoft.com/office/powerpoint/2010/main" val="2746450420"/>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lgn="l">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lvl1pPr>
          </a:lstStyle>
          <a:p>
            <a:pPr>
              <a:defRPr/>
            </a:pPr>
            <a:fld id="{E47E3018-3F42-414E-9577-851D4BC46275}" type="slidenum">
              <a:rPr lang="en-US"/>
              <a:pPr>
                <a:defRPr/>
              </a:pPr>
              <a:t>‹#›</a:t>
            </a:fld>
            <a:endParaRPr lang="en-US"/>
          </a:p>
        </p:txBody>
      </p:sp>
    </p:spTree>
    <p:extLst>
      <p:ext uri="{BB962C8B-B14F-4D97-AF65-F5344CB8AC3E}">
        <p14:creationId xmlns:p14="http://schemas.microsoft.com/office/powerpoint/2010/main" val="57921087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D2129C0A-733E-644C-8CB2-B07AA81FD43F}" type="slidenum">
              <a:rPr lang="en-US"/>
              <a:pPr>
                <a:defRPr/>
              </a:pPr>
              <a:t>‹#›</a:t>
            </a:fld>
            <a:endParaRPr lang="en-US"/>
          </a:p>
        </p:txBody>
      </p:sp>
    </p:spTree>
    <p:extLst>
      <p:ext uri="{BB962C8B-B14F-4D97-AF65-F5344CB8AC3E}">
        <p14:creationId xmlns:p14="http://schemas.microsoft.com/office/powerpoint/2010/main" val="180181803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vl1pPr>
          </a:lstStyle>
          <a:p>
            <a:pPr>
              <a:defRPr/>
            </a:pPr>
            <a:fld id="{D6604D93-8A0D-824E-9490-B24562CDB1E1}" type="slidenum">
              <a:rPr lang="en-US"/>
              <a:pPr>
                <a:defRPr/>
              </a:pPr>
              <a:t>‹#›</a:t>
            </a:fld>
            <a:endParaRPr lang="en-US"/>
          </a:p>
        </p:txBody>
      </p:sp>
    </p:spTree>
    <p:extLst>
      <p:ext uri="{BB962C8B-B14F-4D97-AF65-F5344CB8AC3E}">
        <p14:creationId xmlns:p14="http://schemas.microsoft.com/office/powerpoint/2010/main" val="1764830609"/>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0246AC23-37FE-EA4B-B83D-8985F7056407}" type="slidenum">
              <a:rPr lang="en-US"/>
              <a:pPr>
                <a:defRPr/>
              </a:pPr>
              <a:t>‹#›</a:t>
            </a:fld>
            <a:endParaRPr lang="en-US"/>
          </a:p>
        </p:txBody>
      </p:sp>
    </p:spTree>
    <p:extLst>
      <p:ext uri="{BB962C8B-B14F-4D97-AF65-F5344CB8AC3E}">
        <p14:creationId xmlns:p14="http://schemas.microsoft.com/office/powerpoint/2010/main" val="1559674088"/>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C30551B5-1B83-DC4F-A4F2-A766472CC1D6}" type="slidenum">
              <a:rPr lang="en-US"/>
              <a:pPr>
                <a:defRPr/>
              </a:pPr>
              <a:t>‹#›</a:t>
            </a:fld>
            <a:endParaRPr lang="en-US"/>
          </a:p>
        </p:txBody>
      </p:sp>
    </p:spTree>
    <p:extLst>
      <p:ext uri="{BB962C8B-B14F-4D97-AF65-F5344CB8AC3E}">
        <p14:creationId xmlns:p14="http://schemas.microsoft.com/office/powerpoint/2010/main" val="2625370803"/>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DE05CC64-E897-7842-AD9F-BC6A527E0544}" type="slidenum">
              <a:rPr lang="en-US"/>
              <a:pPr>
                <a:defRPr/>
              </a:pPr>
              <a:t>‹#›</a:t>
            </a:fld>
            <a:endParaRPr lang="en-US"/>
          </a:p>
        </p:txBody>
      </p:sp>
    </p:spTree>
    <p:extLst>
      <p:ext uri="{BB962C8B-B14F-4D97-AF65-F5344CB8AC3E}">
        <p14:creationId xmlns:p14="http://schemas.microsoft.com/office/powerpoint/2010/main" val="632699843"/>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523E45B4-9DA5-C747-9576-7158D3EDE56C}" type="slidenum">
              <a:rPr lang="en-US"/>
              <a:pPr>
                <a:defRPr/>
              </a:pPr>
              <a:t>‹#›</a:t>
            </a:fld>
            <a:endParaRPr lang="en-US"/>
          </a:p>
        </p:txBody>
      </p:sp>
    </p:spTree>
    <p:extLst>
      <p:ext uri="{BB962C8B-B14F-4D97-AF65-F5344CB8AC3E}">
        <p14:creationId xmlns:p14="http://schemas.microsoft.com/office/powerpoint/2010/main" val="4005651761"/>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83E7972-2268-184B-8DEF-0E1AA723E59A}" type="slidenum">
              <a:rPr lang="en-US"/>
              <a:pPr>
                <a:defRPr/>
              </a:pPr>
              <a:t>‹#›</a:t>
            </a:fld>
            <a:endParaRPr lang="en-US"/>
          </a:p>
        </p:txBody>
      </p:sp>
    </p:spTree>
    <p:extLst>
      <p:ext uri="{BB962C8B-B14F-4D97-AF65-F5344CB8AC3E}">
        <p14:creationId xmlns:p14="http://schemas.microsoft.com/office/powerpoint/2010/main" val="40241499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86B7F73-E8D0-9B49-B323-85D1F50450D7}" type="slidenum">
              <a:rPr lang="en-US"/>
              <a:pPr>
                <a:defRPr/>
              </a:pPr>
              <a:t>‹#›</a:t>
            </a:fld>
            <a:endParaRPr lang="en-US"/>
          </a:p>
        </p:txBody>
      </p:sp>
    </p:spTree>
    <p:extLst>
      <p:ext uri="{BB962C8B-B14F-4D97-AF65-F5344CB8AC3E}">
        <p14:creationId xmlns:p14="http://schemas.microsoft.com/office/powerpoint/2010/main" val="36837969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7F84453-A41C-1A40-A02B-6997E0E77919}" type="slidenum">
              <a:rPr lang="en-US"/>
              <a:pPr>
                <a:defRPr/>
              </a:pPr>
              <a:t>‹#›</a:t>
            </a:fld>
            <a:endParaRPr lang="en-US"/>
          </a:p>
        </p:txBody>
      </p:sp>
    </p:spTree>
    <p:extLst>
      <p:ext uri="{BB962C8B-B14F-4D97-AF65-F5344CB8AC3E}">
        <p14:creationId xmlns:p14="http://schemas.microsoft.com/office/powerpoint/2010/main" val="290171032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8FEBE5E-1AF4-9448-A0D0-1DAADDBDB51F}" type="slidenum">
              <a:rPr lang="en-US"/>
              <a:pPr>
                <a:defRPr/>
              </a:pPr>
              <a:t>‹#›</a:t>
            </a:fld>
            <a:endParaRPr lang="en-US"/>
          </a:p>
        </p:txBody>
      </p:sp>
    </p:spTree>
    <p:extLst>
      <p:ext uri="{BB962C8B-B14F-4D97-AF65-F5344CB8AC3E}">
        <p14:creationId xmlns:p14="http://schemas.microsoft.com/office/powerpoint/2010/main" val="273250094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0719DA0-7291-2643-9D9D-DEABA4C2C1A0}" type="slidenum">
              <a:rPr lang="en-US"/>
              <a:pPr>
                <a:defRPr/>
              </a:pPr>
              <a:t>‹#›</a:t>
            </a:fld>
            <a:endParaRPr lang="en-US"/>
          </a:p>
        </p:txBody>
      </p:sp>
    </p:spTree>
    <p:extLst>
      <p:ext uri="{BB962C8B-B14F-4D97-AF65-F5344CB8AC3E}">
        <p14:creationId xmlns:p14="http://schemas.microsoft.com/office/powerpoint/2010/main" val="37911362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A3435822-4CB2-F44C-87DC-E107A38A0FF6}" type="slidenum">
              <a:rPr lang="en-US"/>
              <a:pPr>
                <a:defRPr/>
              </a:pPr>
              <a:t>‹#›</a:t>
            </a:fld>
            <a:endParaRPr lang="en-US"/>
          </a:p>
        </p:txBody>
      </p:sp>
    </p:spTree>
    <p:extLst>
      <p:ext uri="{BB962C8B-B14F-4D97-AF65-F5344CB8AC3E}">
        <p14:creationId xmlns:p14="http://schemas.microsoft.com/office/powerpoint/2010/main" val="85999972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86E74D-9C59-6841-8316-0C9C1C8241B3}" type="slidenum">
              <a:rPr lang="en-US"/>
              <a:pPr>
                <a:defRPr/>
              </a:pPr>
              <a:t>‹#›</a:t>
            </a:fld>
            <a:endParaRPr lang="en-US"/>
          </a:p>
        </p:txBody>
      </p:sp>
    </p:spTree>
    <p:extLst>
      <p:ext uri="{BB962C8B-B14F-4D97-AF65-F5344CB8AC3E}">
        <p14:creationId xmlns:p14="http://schemas.microsoft.com/office/powerpoint/2010/main" val="148723950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5ADC0F5-76FA-9147-B341-F7B5529F12A5}" type="slidenum">
              <a:rPr lang="en-US"/>
              <a:pPr>
                <a:defRPr/>
              </a:pPr>
              <a:t>‹#›</a:t>
            </a:fld>
            <a:endParaRPr lang="en-US"/>
          </a:p>
        </p:txBody>
      </p:sp>
    </p:spTree>
    <p:extLst>
      <p:ext uri="{BB962C8B-B14F-4D97-AF65-F5344CB8AC3E}">
        <p14:creationId xmlns:p14="http://schemas.microsoft.com/office/powerpoint/2010/main" val="16951925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AC01C11-AF11-DA45-83E8-6D6EDE361A73}" type="slidenum">
              <a:rPr lang="en-US"/>
              <a:pPr>
                <a:defRPr/>
              </a:pPr>
              <a:t>‹#›</a:t>
            </a:fld>
            <a:endParaRPr lang="en-US"/>
          </a:p>
        </p:txBody>
      </p:sp>
    </p:spTree>
    <p:extLst>
      <p:ext uri="{BB962C8B-B14F-4D97-AF65-F5344CB8AC3E}">
        <p14:creationId xmlns:p14="http://schemas.microsoft.com/office/powerpoint/2010/main" val="93558830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A5380F9-1CFF-8347-9990-CE4E1ADD7E2E}" type="slidenum">
              <a:rPr lang="en-US"/>
              <a:pPr>
                <a:defRPr/>
              </a:pPr>
              <a:t>‹#›</a:t>
            </a:fld>
            <a:endParaRPr lang="en-US"/>
          </a:p>
        </p:txBody>
      </p:sp>
    </p:spTree>
    <p:extLst>
      <p:ext uri="{BB962C8B-B14F-4D97-AF65-F5344CB8AC3E}">
        <p14:creationId xmlns:p14="http://schemas.microsoft.com/office/powerpoint/2010/main" val="20633221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D44E6C9-6A6C-DB4B-AC2E-008900415069}" type="slidenum">
              <a:rPr lang="en-US"/>
              <a:pPr>
                <a:defRPr/>
              </a:pPr>
              <a:t>‹#›</a:t>
            </a:fld>
            <a:endParaRPr lang="en-US"/>
          </a:p>
        </p:txBody>
      </p:sp>
    </p:spTree>
    <p:extLst>
      <p:ext uri="{BB962C8B-B14F-4D97-AF65-F5344CB8AC3E}">
        <p14:creationId xmlns:p14="http://schemas.microsoft.com/office/powerpoint/2010/main" val="88621755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A396AF2-6D44-D441-BBD3-248CCE9EE20F}" type="slidenum">
              <a:rPr lang="en-US"/>
              <a:pPr>
                <a:defRPr/>
              </a:pPr>
              <a:t>‹#›</a:t>
            </a:fld>
            <a:endParaRPr lang="en-US"/>
          </a:p>
        </p:txBody>
      </p:sp>
    </p:spTree>
    <p:extLst>
      <p:ext uri="{BB962C8B-B14F-4D97-AF65-F5344CB8AC3E}">
        <p14:creationId xmlns:p14="http://schemas.microsoft.com/office/powerpoint/2010/main" val="1171142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B8B4F295-4EBF-8543-977C-8A06B0C1B756}" type="slidenum">
              <a:rPr lang="en-US"/>
              <a:pPr>
                <a:defRPr/>
              </a:pPr>
              <a:t>‹#›</a:t>
            </a:fld>
            <a:endParaRPr lang="en-US"/>
          </a:p>
        </p:txBody>
      </p:sp>
    </p:spTree>
    <p:extLst>
      <p:ext uri="{BB962C8B-B14F-4D97-AF65-F5344CB8AC3E}">
        <p14:creationId xmlns:p14="http://schemas.microsoft.com/office/powerpoint/2010/main" val="32689730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eaLnBrk="0" hangingPunct="0">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eaLnBrk="0" hangingPunct="0">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eaLnBrk="0" hangingPunct="0">
              <a:defRPr>
                <a:solidFill>
                  <a:srgbClr val="FFFFFF"/>
                </a:solidFill>
                <a:latin typeface="Arial" charset="0"/>
              </a:defRPr>
            </a:lvl1pPr>
          </a:lstStyle>
          <a:p>
            <a:pPr>
              <a:defRPr/>
            </a:pPr>
            <a:fld id="{C4BAEA8B-2FAC-5443-8D17-9338D136A29E}" type="slidenum">
              <a:rPr lang="en-US"/>
              <a:pPr>
                <a:defRPr/>
              </a:pPr>
              <a:t>‹#›</a:t>
            </a:fld>
            <a:endParaRPr lang="en-US"/>
          </a:p>
        </p:txBody>
      </p:sp>
    </p:spTree>
    <p:extLst>
      <p:ext uri="{BB962C8B-B14F-4D97-AF65-F5344CB8AC3E}">
        <p14:creationId xmlns:p14="http://schemas.microsoft.com/office/powerpoint/2010/main" val="21860103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27A40031-F7BE-F948-89F7-D87C72B0FF7A}" type="slidenum">
              <a:rPr lang="en-US"/>
              <a:pPr>
                <a:defRPr/>
              </a:pPr>
              <a:t>‹#›</a:t>
            </a:fld>
            <a:endParaRPr lang="en-US"/>
          </a:p>
        </p:txBody>
      </p:sp>
    </p:spTree>
    <p:extLst>
      <p:ext uri="{BB962C8B-B14F-4D97-AF65-F5344CB8AC3E}">
        <p14:creationId xmlns:p14="http://schemas.microsoft.com/office/powerpoint/2010/main" val="16346931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7120D6B6-D73E-5D4A-8567-C189207C5864}" type="slidenum">
              <a:rPr lang="en-US"/>
              <a:pPr>
                <a:defRPr/>
              </a:pPr>
              <a:t>‹#›</a:t>
            </a:fld>
            <a:endParaRPr lang="en-US"/>
          </a:p>
        </p:txBody>
      </p:sp>
    </p:spTree>
    <p:extLst>
      <p:ext uri="{BB962C8B-B14F-4D97-AF65-F5344CB8AC3E}">
        <p14:creationId xmlns:p14="http://schemas.microsoft.com/office/powerpoint/2010/main" val="11713236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E543B546-23AA-B947-8C38-19BD98CD9E63}" type="slidenum">
              <a:rPr lang="en-US"/>
              <a:pPr>
                <a:defRPr/>
              </a:pPr>
              <a:t>‹#›</a:t>
            </a:fld>
            <a:endParaRPr lang="en-US"/>
          </a:p>
        </p:txBody>
      </p:sp>
    </p:spTree>
    <p:extLst>
      <p:ext uri="{BB962C8B-B14F-4D97-AF65-F5344CB8AC3E}">
        <p14:creationId xmlns:p14="http://schemas.microsoft.com/office/powerpoint/2010/main" val="2060822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626A68-6A9C-EF43-8215-07C4C1E5CF46}" type="slidenum">
              <a:rPr lang="en-US"/>
              <a:pPr>
                <a:defRPr/>
              </a:pPr>
              <a:t>‹#›</a:t>
            </a:fld>
            <a:endParaRPr lang="en-US"/>
          </a:p>
        </p:txBody>
      </p:sp>
    </p:spTree>
    <p:extLst>
      <p:ext uri="{BB962C8B-B14F-4D97-AF65-F5344CB8AC3E}">
        <p14:creationId xmlns:p14="http://schemas.microsoft.com/office/powerpoint/2010/main" val="1924001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720F2239-FBFF-4F43-BB01-4476A1019225}" type="slidenum">
              <a:rPr lang="en-US"/>
              <a:pPr>
                <a:defRPr/>
              </a:pPr>
              <a:t>‹#›</a:t>
            </a:fld>
            <a:endParaRPr lang="en-US"/>
          </a:p>
        </p:txBody>
      </p:sp>
    </p:spTree>
    <p:extLst>
      <p:ext uri="{BB962C8B-B14F-4D97-AF65-F5344CB8AC3E}">
        <p14:creationId xmlns:p14="http://schemas.microsoft.com/office/powerpoint/2010/main" val="39116174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AAF4DA76-2C63-6944-B86C-AF983DFAE2FF}" type="slidenum">
              <a:rPr lang="en-US"/>
              <a:pPr>
                <a:defRPr/>
              </a:pPr>
              <a:t>‹#›</a:t>
            </a:fld>
            <a:endParaRPr lang="en-US"/>
          </a:p>
        </p:txBody>
      </p:sp>
    </p:spTree>
    <p:extLst>
      <p:ext uri="{BB962C8B-B14F-4D97-AF65-F5344CB8AC3E}">
        <p14:creationId xmlns:p14="http://schemas.microsoft.com/office/powerpoint/2010/main" val="13642441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B3CB1663-ED83-3345-BF95-134B153ADF07}" type="slidenum">
              <a:rPr lang="en-US"/>
              <a:pPr>
                <a:defRPr/>
              </a:pPr>
              <a:t>‹#›</a:t>
            </a:fld>
            <a:endParaRPr lang="en-US"/>
          </a:p>
        </p:txBody>
      </p:sp>
    </p:spTree>
    <p:extLst>
      <p:ext uri="{BB962C8B-B14F-4D97-AF65-F5344CB8AC3E}">
        <p14:creationId xmlns:p14="http://schemas.microsoft.com/office/powerpoint/2010/main" val="34030375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6D59D524-AF2F-C64C-AF14-9A319C3FA933}" type="slidenum">
              <a:rPr lang="en-US"/>
              <a:pPr>
                <a:defRPr/>
              </a:pPr>
              <a:t>‹#›</a:t>
            </a:fld>
            <a:endParaRPr lang="en-US"/>
          </a:p>
        </p:txBody>
      </p:sp>
    </p:spTree>
    <p:extLst>
      <p:ext uri="{BB962C8B-B14F-4D97-AF65-F5344CB8AC3E}">
        <p14:creationId xmlns:p14="http://schemas.microsoft.com/office/powerpoint/2010/main" val="10657212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F8B1CB31-0366-3B45-A6EF-1F0D8663AE08}" type="slidenum">
              <a:rPr lang="en-US"/>
              <a:pPr>
                <a:defRPr/>
              </a:pPr>
              <a:t>‹#›</a:t>
            </a:fld>
            <a:endParaRPr lang="en-US"/>
          </a:p>
        </p:txBody>
      </p:sp>
    </p:spTree>
    <p:extLst>
      <p:ext uri="{BB962C8B-B14F-4D97-AF65-F5344CB8AC3E}">
        <p14:creationId xmlns:p14="http://schemas.microsoft.com/office/powerpoint/2010/main" val="41602859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F30C93D7-4FCB-7445-95E2-AEE5C70BC010}" type="slidenum">
              <a:rPr lang="en-US"/>
              <a:pPr>
                <a:defRPr/>
              </a:pPr>
              <a:t>‹#›</a:t>
            </a:fld>
            <a:endParaRPr lang="en-US"/>
          </a:p>
        </p:txBody>
      </p:sp>
    </p:spTree>
    <p:extLst>
      <p:ext uri="{BB962C8B-B14F-4D97-AF65-F5344CB8AC3E}">
        <p14:creationId xmlns:p14="http://schemas.microsoft.com/office/powerpoint/2010/main" val="24038921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84954F41-D1C3-734E-BB68-1255F763D014}" type="slidenum">
              <a:rPr lang="en-US"/>
              <a:pPr>
                <a:defRPr/>
              </a:pPr>
              <a:t>‹#›</a:t>
            </a:fld>
            <a:endParaRPr lang="en-US"/>
          </a:p>
        </p:txBody>
      </p:sp>
    </p:spTree>
    <p:extLst>
      <p:ext uri="{BB962C8B-B14F-4D97-AF65-F5344CB8AC3E}">
        <p14:creationId xmlns:p14="http://schemas.microsoft.com/office/powerpoint/2010/main" val="19828236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6B8630A9-19A7-6549-A289-0F13678640DE}" type="slidenum">
              <a:rPr lang="en-US"/>
              <a:pPr>
                <a:defRPr/>
              </a:pPr>
              <a:t>‹#›</a:t>
            </a:fld>
            <a:endParaRPr lang="en-US"/>
          </a:p>
        </p:txBody>
      </p:sp>
    </p:spTree>
    <p:extLst>
      <p:ext uri="{BB962C8B-B14F-4D97-AF65-F5344CB8AC3E}">
        <p14:creationId xmlns:p14="http://schemas.microsoft.com/office/powerpoint/2010/main" val="6430192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C64D0F15-79A2-8049-82B6-DAAE3E5531A7}" type="slidenum">
              <a:rPr lang="en-US"/>
              <a:pPr>
                <a:defRPr/>
              </a:pPr>
              <a:t>‹#›</a:t>
            </a:fld>
            <a:endParaRPr lang="en-US"/>
          </a:p>
        </p:txBody>
      </p:sp>
    </p:spTree>
    <p:extLst>
      <p:ext uri="{BB962C8B-B14F-4D97-AF65-F5344CB8AC3E}">
        <p14:creationId xmlns:p14="http://schemas.microsoft.com/office/powerpoint/2010/main" val="1986559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eaLnBrk="0" hangingPunct="0">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eaLnBrk="0" hangingPunct="0">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eaLnBrk="0" hangingPunct="0">
              <a:defRPr>
                <a:solidFill>
                  <a:srgbClr val="FFFFFF"/>
                </a:solidFill>
                <a:latin typeface="Arial" charset="0"/>
              </a:defRPr>
            </a:lvl1pPr>
          </a:lstStyle>
          <a:p>
            <a:pPr>
              <a:defRPr/>
            </a:pPr>
            <a:fld id="{C8D0794F-7DB3-5540-BC25-B7A7451847AD}" type="slidenum">
              <a:rPr lang="en-US"/>
              <a:pPr>
                <a:defRPr/>
              </a:pPr>
              <a:t>‹#›</a:t>
            </a:fld>
            <a:endParaRPr lang="en-US"/>
          </a:p>
        </p:txBody>
      </p:sp>
    </p:spTree>
    <p:extLst>
      <p:ext uri="{BB962C8B-B14F-4D97-AF65-F5344CB8AC3E}">
        <p14:creationId xmlns:p14="http://schemas.microsoft.com/office/powerpoint/2010/main" val="3152466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1C28E08-5C1D-3746-846F-3A4B0EDEEA9C}" type="slidenum">
              <a:rPr lang="en-US"/>
              <a:pPr>
                <a:defRPr/>
              </a:pPr>
              <a:t>‹#›</a:t>
            </a:fld>
            <a:endParaRPr lang="en-US"/>
          </a:p>
        </p:txBody>
      </p:sp>
    </p:spTree>
    <p:extLst>
      <p:ext uri="{BB962C8B-B14F-4D97-AF65-F5344CB8AC3E}">
        <p14:creationId xmlns:p14="http://schemas.microsoft.com/office/powerpoint/2010/main" val="16926766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B41820C5-3253-4749-89F7-935F0A9901B1}" type="slidenum">
              <a:rPr lang="en-US"/>
              <a:pPr>
                <a:defRPr/>
              </a:pPr>
              <a:t>‹#›</a:t>
            </a:fld>
            <a:endParaRPr lang="en-US"/>
          </a:p>
        </p:txBody>
      </p:sp>
    </p:spTree>
    <p:extLst>
      <p:ext uri="{BB962C8B-B14F-4D97-AF65-F5344CB8AC3E}">
        <p14:creationId xmlns:p14="http://schemas.microsoft.com/office/powerpoint/2010/main" val="34670387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A7B87BD8-1B9C-7743-ACF8-8098181CD9C2}" type="slidenum">
              <a:rPr lang="en-US"/>
              <a:pPr>
                <a:defRPr/>
              </a:pPr>
              <a:t>‹#›</a:t>
            </a:fld>
            <a:endParaRPr lang="en-US"/>
          </a:p>
        </p:txBody>
      </p:sp>
    </p:spTree>
    <p:extLst>
      <p:ext uri="{BB962C8B-B14F-4D97-AF65-F5344CB8AC3E}">
        <p14:creationId xmlns:p14="http://schemas.microsoft.com/office/powerpoint/2010/main" val="42476386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63FCB442-8726-B54B-BFF0-E85897690772}" type="slidenum">
              <a:rPr lang="en-US"/>
              <a:pPr>
                <a:defRPr/>
              </a:pPr>
              <a:t>‹#›</a:t>
            </a:fld>
            <a:endParaRPr lang="en-US"/>
          </a:p>
        </p:txBody>
      </p:sp>
    </p:spTree>
    <p:extLst>
      <p:ext uri="{BB962C8B-B14F-4D97-AF65-F5344CB8AC3E}">
        <p14:creationId xmlns:p14="http://schemas.microsoft.com/office/powerpoint/2010/main" val="23312782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D477AA27-BACC-914C-83FE-9B1014C66429}" type="slidenum">
              <a:rPr lang="en-US"/>
              <a:pPr>
                <a:defRPr/>
              </a:pPr>
              <a:t>‹#›</a:t>
            </a:fld>
            <a:endParaRPr lang="en-US"/>
          </a:p>
        </p:txBody>
      </p:sp>
    </p:spTree>
    <p:extLst>
      <p:ext uri="{BB962C8B-B14F-4D97-AF65-F5344CB8AC3E}">
        <p14:creationId xmlns:p14="http://schemas.microsoft.com/office/powerpoint/2010/main" val="5691237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D196DE6D-9A62-5846-AF0D-DCD6FCA2CE0B}" type="slidenum">
              <a:rPr lang="en-US"/>
              <a:pPr>
                <a:defRPr/>
              </a:pPr>
              <a:t>‹#›</a:t>
            </a:fld>
            <a:endParaRPr lang="en-US"/>
          </a:p>
        </p:txBody>
      </p:sp>
    </p:spTree>
    <p:extLst>
      <p:ext uri="{BB962C8B-B14F-4D97-AF65-F5344CB8AC3E}">
        <p14:creationId xmlns:p14="http://schemas.microsoft.com/office/powerpoint/2010/main" val="3403422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3864564D-2AB5-2345-A04E-35C48E7F55E4}" type="slidenum">
              <a:rPr lang="en-US"/>
              <a:pPr>
                <a:defRPr/>
              </a:pPr>
              <a:t>‹#›</a:t>
            </a:fld>
            <a:endParaRPr lang="en-US"/>
          </a:p>
        </p:txBody>
      </p:sp>
    </p:spTree>
    <p:extLst>
      <p:ext uri="{BB962C8B-B14F-4D97-AF65-F5344CB8AC3E}">
        <p14:creationId xmlns:p14="http://schemas.microsoft.com/office/powerpoint/2010/main" val="2190531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B3396189-E18C-5F4A-90E7-832B4A34BA01}" type="slidenum">
              <a:rPr lang="en-US"/>
              <a:pPr>
                <a:defRPr/>
              </a:pPr>
              <a:t>‹#›</a:t>
            </a:fld>
            <a:endParaRPr lang="en-US"/>
          </a:p>
        </p:txBody>
      </p:sp>
    </p:spTree>
    <p:extLst>
      <p:ext uri="{BB962C8B-B14F-4D97-AF65-F5344CB8AC3E}">
        <p14:creationId xmlns:p14="http://schemas.microsoft.com/office/powerpoint/2010/main" val="17655357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B15E3CAC-8ACA-044D-AD07-90762780B390}" type="slidenum">
              <a:rPr lang="en-US"/>
              <a:pPr>
                <a:defRPr/>
              </a:pPr>
              <a:t>‹#›</a:t>
            </a:fld>
            <a:endParaRPr lang="en-US"/>
          </a:p>
        </p:txBody>
      </p:sp>
    </p:spTree>
    <p:extLst>
      <p:ext uri="{BB962C8B-B14F-4D97-AF65-F5344CB8AC3E}">
        <p14:creationId xmlns:p14="http://schemas.microsoft.com/office/powerpoint/2010/main" val="13948172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00CF02A0-1B69-244F-9871-7E8FE5271801}" type="slidenum">
              <a:rPr lang="en-US"/>
              <a:pPr>
                <a:defRPr/>
              </a:pPr>
              <a:t>‹#›</a:t>
            </a:fld>
            <a:endParaRPr lang="en-US"/>
          </a:p>
        </p:txBody>
      </p:sp>
    </p:spTree>
    <p:extLst>
      <p:ext uri="{BB962C8B-B14F-4D97-AF65-F5344CB8AC3E}">
        <p14:creationId xmlns:p14="http://schemas.microsoft.com/office/powerpoint/2010/main" val="10496847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B2CE80A7-BF8E-694C-8E84-CD2D6656F2FC}" type="slidenum">
              <a:rPr lang="en-US"/>
              <a:pPr>
                <a:defRPr/>
              </a:pPr>
              <a:t>‹#›</a:t>
            </a:fld>
            <a:endParaRPr lang="en-US"/>
          </a:p>
        </p:txBody>
      </p:sp>
    </p:spTree>
    <p:extLst>
      <p:ext uri="{BB962C8B-B14F-4D97-AF65-F5344CB8AC3E}">
        <p14:creationId xmlns:p14="http://schemas.microsoft.com/office/powerpoint/2010/main" val="1802157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390DD4-01E6-E34D-A540-E6803C9DCA8B}" type="slidenum">
              <a:rPr lang="en-US"/>
              <a:pPr>
                <a:defRPr/>
              </a:pPr>
              <a:t>‹#›</a:t>
            </a:fld>
            <a:endParaRPr lang="en-US"/>
          </a:p>
        </p:txBody>
      </p:sp>
    </p:spTree>
    <p:extLst>
      <p:ext uri="{BB962C8B-B14F-4D97-AF65-F5344CB8AC3E}">
        <p14:creationId xmlns:p14="http://schemas.microsoft.com/office/powerpoint/2010/main" val="29499244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E7F301F7-4AF8-A64A-AD7D-255FBA424373}" type="slidenum">
              <a:rPr lang="en-US"/>
              <a:pPr>
                <a:defRPr/>
              </a:pPr>
              <a:t>‹#›</a:t>
            </a:fld>
            <a:endParaRPr lang="en-US"/>
          </a:p>
        </p:txBody>
      </p:sp>
    </p:spTree>
    <p:extLst>
      <p:ext uri="{BB962C8B-B14F-4D97-AF65-F5344CB8AC3E}">
        <p14:creationId xmlns:p14="http://schemas.microsoft.com/office/powerpoint/2010/main" val="17580323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399FD2A2-6C95-8E48-ADAA-16D4FDD34A9C}" type="slidenum">
              <a:rPr lang="en-US"/>
              <a:pPr>
                <a:defRPr/>
              </a:pPr>
              <a:t>‹#›</a:t>
            </a:fld>
            <a:endParaRPr lang="en-US"/>
          </a:p>
        </p:txBody>
      </p:sp>
    </p:spTree>
    <p:extLst>
      <p:ext uri="{BB962C8B-B14F-4D97-AF65-F5344CB8AC3E}">
        <p14:creationId xmlns:p14="http://schemas.microsoft.com/office/powerpoint/2010/main" val="5163486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8478839"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9F20379-74D8-B544-8B2E-B1285F55FA4C}" type="slidenum">
              <a:rPr lang="en-US"/>
              <a:pPr>
                <a:defRPr/>
              </a:pPr>
              <a:t>‹#›</a:t>
            </a:fld>
            <a:endParaRPr lang="en-US"/>
          </a:p>
        </p:txBody>
      </p:sp>
    </p:spTree>
    <p:extLst>
      <p:ext uri="{BB962C8B-B14F-4D97-AF65-F5344CB8AC3E}">
        <p14:creationId xmlns:p14="http://schemas.microsoft.com/office/powerpoint/2010/main" val="15374819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94D1B3D6-E16F-8044-B106-E09283320A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46815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B59D26F-6F32-7C4C-945A-F72B68ADB2C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782986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6"/>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6"/>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55FCE82-949E-3E4D-9B32-55E604F35B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17172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BD3832BF-F7C5-144F-B8E2-9AC02312CD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92957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EB3025F4-010C-1041-A88B-D8BA63A44C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73162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8E29E86D-FB07-F443-A54D-9CB3DEB41E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731970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0C11E70-E4AA-A645-952D-6ED5D957F0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67918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D931CDA-7351-7E47-B6C3-2FE08F27A7D0}" type="slidenum">
              <a:rPr lang="en-US"/>
              <a:pPr>
                <a:defRPr/>
              </a:pPr>
              <a:t>‹#›</a:t>
            </a:fld>
            <a:endParaRPr lang="en-US"/>
          </a:p>
        </p:txBody>
      </p:sp>
    </p:spTree>
    <p:extLst>
      <p:ext uri="{BB962C8B-B14F-4D97-AF65-F5344CB8AC3E}">
        <p14:creationId xmlns:p14="http://schemas.microsoft.com/office/powerpoint/2010/main" val="38999277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99CACD9-7C5F-5744-85E5-FB58A3C443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63886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ED2A37D-635E-1744-A83A-F51DA4F49A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635790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107EB12-5208-0643-A44B-A8191FEAF2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560260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6"/>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6"/>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AD90E14-FB72-B242-AADC-BD08EA7EAC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613359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6"/>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6"/>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16812268-38BE-A04B-87BA-A6779E2C2C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70697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42051350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42177177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18499287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30110277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1884646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E29ADE-D5CE-554D-B5A3-A7D9479396CA}" type="slidenum">
              <a:rPr lang="en-US"/>
              <a:pPr>
                <a:defRPr/>
              </a:pPr>
              <a:t>‹#›</a:t>
            </a:fld>
            <a:endParaRPr lang="en-US"/>
          </a:p>
        </p:txBody>
      </p:sp>
    </p:spTree>
    <p:extLst>
      <p:ext uri="{BB962C8B-B14F-4D97-AF65-F5344CB8AC3E}">
        <p14:creationId xmlns:p14="http://schemas.microsoft.com/office/powerpoint/2010/main" val="40359223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38682517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24268413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35859229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17221733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27859877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42824900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36498626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997E859-6D2B-4842-8540-5FB09A3FCECD}" type="slidenum">
              <a:rPr lang="en-US"/>
              <a:pPr>
                <a:defRPr/>
              </a:pPr>
              <a:t>‹#›</a:t>
            </a:fld>
            <a:endParaRPr lang="en-US"/>
          </a:p>
        </p:txBody>
      </p:sp>
    </p:spTree>
    <p:extLst>
      <p:ext uri="{BB962C8B-B14F-4D97-AF65-F5344CB8AC3E}">
        <p14:creationId xmlns:p14="http://schemas.microsoft.com/office/powerpoint/2010/main" val="4008521488"/>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365AC834-915D-E247-9DFE-221EF70DD69F}" type="slidenum">
              <a:rPr lang="en-US"/>
              <a:pPr>
                <a:defRPr/>
              </a:pPr>
              <a:t>‹#›</a:t>
            </a:fld>
            <a:endParaRPr lang="en-US"/>
          </a:p>
        </p:txBody>
      </p:sp>
    </p:spTree>
    <p:extLst>
      <p:ext uri="{BB962C8B-B14F-4D97-AF65-F5344CB8AC3E}">
        <p14:creationId xmlns:p14="http://schemas.microsoft.com/office/powerpoint/2010/main" val="2361198183"/>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14EFDF0-62EF-474A-B67C-77C14F59B7CD}" type="slidenum">
              <a:rPr lang="en-US"/>
              <a:pPr>
                <a:defRPr/>
              </a:pPr>
              <a:t>‹#›</a:t>
            </a:fld>
            <a:endParaRPr lang="en-US"/>
          </a:p>
        </p:txBody>
      </p:sp>
    </p:spTree>
    <p:extLst>
      <p:ext uri="{BB962C8B-B14F-4D97-AF65-F5344CB8AC3E}">
        <p14:creationId xmlns:p14="http://schemas.microsoft.com/office/powerpoint/2010/main" val="2215728388"/>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7DFF72-804A-C047-AA9D-BAE08BB63C55}" type="slidenum">
              <a:rPr lang="en-US"/>
              <a:pPr>
                <a:defRPr/>
              </a:pPr>
              <a:t>‹#›</a:t>
            </a:fld>
            <a:endParaRPr lang="en-US"/>
          </a:p>
        </p:txBody>
      </p:sp>
    </p:spTree>
    <p:extLst>
      <p:ext uri="{BB962C8B-B14F-4D97-AF65-F5344CB8AC3E}">
        <p14:creationId xmlns:p14="http://schemas.microsoft.com/office/powerpoint/2010/main" val="38371632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BE286F4-4F20-4546-AB3D-6C798423913B}" type="slidenum">
              <a:rPr lang="en-US"/>
              <a:pPr>
                <a:defRPr/>
              </a:pPr>
              <a:t>‹#›</a:t>
            </a:fld>
            <a:endParaRPr lang="en-US"/>
          </a:p>
        </p:txBody>
      </p:sp>
    </p:spTree>
    <p:extLst>
      <p:ext uri="{BB962C8B-B14F-4D97-AF65-F5344CB8AC3E}">
        <p14:creationId xmlns:p14="http://schemas.microsoft.com/office/powerpoint/2010/main" val="4276893311"/>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F9FC373-B2E2-3D40-9F71-09E6100848D3}" type="slidenum">
              <a:rPr lang="en-US"/>
              <a:pPr>
                <a:defRPr/>
              </a:pPr>
              <a:t>‹#›</a:t>
            </a:fld>
            <a:endParaRPr lang="en-US"/>
          </a:p>
        </p:txBody>
      </p:sp>
    </p:spTree>
    <p:extLst>
      <p:ext uri="{BB962C8B-B14F-4D97-AF65-F5344CB8AC3E}">
        <p14:creationId xmlns:p14="http://schemas.microsoft.com/office/powerpoint/2010/main" val="19706359"/>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6BBE4CD-9575-9A40-95E7-FDC85A8A69B5}" type="slidenum">
              <a:rPr lang="en-US"/>
              <a:pPr>
                <a:defRPr/>
              </a:pPr>
              <a:t>‹#›</a:t>
            </a:fld>
            <a:endParaRPr lang="en-US"/>
          </a:p>
        </p:txBody>
      </p:sp>
    </p:spTree>
    <p:extLst>
      <p:ext uri="{BB962C8B-B14F-4D97-AF65-F5344CB8AC3E}">
        <p14:creationId xmlns:p14="http://schemas.microsoft.com/office/powerpoint/2010/main" val="917349239"/>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0EFA73A-0C54-3B41-BE92-C6866499EDAE}" type="slidenum">
              <a:rPr lang="en-US"/>
              <a:pPr>
                <a:defRPr/>
              </a:pPr>
              <a:t>‹#›</a:t>
            </a:fld>
            <a:endParaRPr lang="en-US"/>
          </a:p>
        </p:txBody>
      </p:sp>
    </p:spTree>
    <p:extLst>
      <p:ext uri="{BB962C8B-B14F-4D97-AF65-F5344CB8AC3E}">
        <p14:creationId xmlns:p14="http://schemas.microsoft.com/office/powerpoint/2010/main" val="2891018216"/>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7A65F41-E8FE-6441-AE81-6FC7CECDAB5A}" type="slidenum">
              <a:rPr lang="en-US"/>
              <a:pPr>
                <a:defRPr/>
              </a:pPr>
              <a:t>‹#›</a:t>
            </a:fld>
            <a:endParaRPr lang="en-US"/>
          </a:p>
        </p:txBody>
      </p:sp>
    </p:spTree>
    <p:extLst>
      <p:ext uri="{BB962C8B-B14F-4D97-AF65-F5344CB8AC3E}">
        <p14:creationId xmlns:p14="http://schemas.microsoft.com/office/powerpoint/2010/main" val="3967303895"/>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AF95528-4EFC-EC41-BBBF-574B868B074A}" type="slidenum">
              <a:rPr lang="en-US"/>
              <a:pPr>
                <a:defRPr/>
              </a:pPr>
              <a:t>‹#›</a:t>
            </a:fld>
            <a:endParaRPr lang="en-US"/>
          </a:p>
        </p:txBody>
      </p:sp>
    </p:spTree>
    <p:extLst>
      <p:ext uri="{BB962C8B-B14F-4D97-AF65-F5344CB8AC3E}">
        <p14:creationId xmlns:p14="http://schemas.microsoft.com/office/powerpoint/2010/main" val="3072003485"/>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03F9A86-C789-8C4B-ADF9-1948F1A92A33}" type="slidenum">
              <a:rPr lang="en-US"/>
              <a:pPr>
                <a:defRPr/>
              </a:pPr>
              <a:t>‹#›</a:t>
            </a:fld>
            <a:endParaRPr lang="en-US"/>
          </a:p>
        </p:txBody>
      </p:sp>
    </p:spTree>
    <p:extLst>
      <p:ext uri="{BB962C8B-B14F-4D97-AF65-F5344CB8AC3E}">
        <p14:creationId xmlns:p14="http://schemas.microsoft.com/office/powerpoint/2010/main" val="3951353243"/>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66718BB9-7B56-4842-BA87-948D9B94374B}" type="slidenum">
              <a:rPr lang="en-US"/>
              <a:pPr>
                <a:defRPr/>
              </a:pPr>
              <a:t>‹#›</a:t>
            </a:fld>
            <a:endParaRPr lang="en-US"/>
          </a:p>
        </p:txBody>
      </p:sp>
    </p:spTree>
    <p:extLst>
      <p:ext uri="{BB962C8B-B14F-4D97-AF65-F5344CB8AC3E}">
        <p14:creationId xmlns:p14="http://schemas.microsoft.com/office/powerpoint/2010/main" val="4284995112"/>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5697388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3777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heme" Target="../theme/theme10.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1.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2.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1.pn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3.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image" Target="../media/image3.png"/><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4.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image" Target="../media/image1.png"/><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5.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image" Target="../media/image3.png"/><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6.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theme" Target="../theme/theme17.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8.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213.xml"/><Relationship Id="rId1" Type="http://schemas.openxmlformats.org/officeDocument/2006/relationships/slideLayout" Target="../slideLayouts/slideLayout2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0.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227.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2.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3.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image" Target="../media/image4.jpeg"/><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4.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5.xml.rels><?xml version="1.0" encoding="UTF-8" standalone="yes"?>
<Relationships xmlns="http://schemas.openxmlformats.org/package/2006/relationships"><Relationship Id="rId3" Type="http://schemas.openxmlformats.org/officeDocument/2006/relationships/theme" Target="../theme/theme25.xml"/><Relationship Id="rId2" Type="http://schemas.openxmlformats.org/officeDocument/2006/relationships/slideLayout" Target="../slideLayouts/slideLayout262.xml"/><Relationship Id="rId1" Type="http://schemas.openxmlformats.org/officeDocument/2006/relationships/slideLayout" Target="../slideLayouts/slideLayout261.xml"/></Relationships>
</file>

<file path=ppt/slideMasters/_rels/slideMaster26.xml.rels><?xml version="1.0" encoding="UTF-8" standalone="yes"?>
<Relationships xmlns="http://schemas.openxmlformats.org/package/2006/relationships"><Relationship Id="rId3" Type="http://schemas.openxmlformats.org/officeDocument/2006/relationships/slideLayout" Target="../slideLayouts/slideLayout265.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7.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8.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28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6.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30.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slideLayout" Target="../slideLayouts/slideLayout312.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slideLayout" Target="../slideLayouts/slideLayout311.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0.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32.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image" Target="../media/image4.jpeg"/><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3.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image" Target="../media/image1.png"/><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4.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5" Type="http://schemas.openxmlformats.org/officeDocument/2006/relationships/image" Target="../media/image3.png"/><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FD90B6A-F283-5047-8E10-198D4450EA1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37" r:id="rId1"/>
    <p:sldLayoutId id="2147484538" r:id="rId2"/>
    <p:sldLayoutId id="2147484539" r:id="rId3"/>
    <p:sldLayoutId id="2147484540" r:id="rId4"/>
    <p:sldLayoutId id="2147484541" r:id="rId5"/>
    <p:sldLayoutId id="2147484542" r:id="rId6"/>
    <p:sldLayoutId id="2147484543" r:id="rId7"/>
    <p:sldLayoutId id="2147484544" r:id="rId8"/>
    <p:sldLayoutId id="2147484545" r:id="rId9"/>
    <p:sldLayoutId id="2147484546" r:id="rId10"/>
    <p:sldLayoutId id="214748454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4FB8A746-AC4E-B04B-B719-B00109B78261}" type="slidenum">
              <a:rPr lang="en-US"/>
              <a:pPr>
                <a:defRPr/>
              </a:pPr>
              <a:t>‹#›</a:t>
            </a:fld>
            <a:endParaRPr lang="en-US"/>
          </a:p>
        </p:txBody>
      </p:sp>
    </p:spTree>
    <p:extLst>
      <p:ext uri="{BB962C8B-B14F-4D97-AF65-F5344CB8AC3E}">
        <p14:creationId xmlns:p14="http://schemas.microsoft.com/office/powerpoint/2010/main" val="4175171808"/>
      </p:ext>
    </p:extLst>
  </p:cSld>
  <p:clrMap bg1="dk2" tx1="lt1" bg2="dk1" tx2="lt2" accent1="accent1" accent2="accent2" accent3="accent3" accent4="accent4" accent5="accent5" accent6="accent6" hlink="hlink" folHlink="folHlink"/>
  <p:sldLayoutIdLst>
    <p:sldLayoutId id="2147484819" r:id="rId1"/>
    <p:sldLayoutId id="2147484820" r:id="rId2"/>
    <p:sldLayoutId id="2147484821" r:id="rId3"/>
    <p:sldLayoutId id="2147484822" r:id="rId4"/>
    <p:sldLayoutId id="2147484823" r:id="rId5"/>
    <p:sldLayoutId id="2147484824" r:id="rId6"/>
    <p:sldLayoutId id="2147484825" r:id="rId7"/>
    <p:sldLayoutId id="2147484826" r:id="rId8"/>
    <p:sldLayoutId id="2147484827" r:id="rId9"/>
    <p:sldLayoutId id="2147484828" r:id="rId10"/>
    <p:sldLayoutId id="2147484829" r:id="rId11"/>
    <p:sldLayoutId id="2147484830"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4576A3F5-517B-2C4E-8D9B-82684AFDC7C1}"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2118500786"/>
      </p:ext>
    </p:extLst>
  </p:cSld>
  <p:clrMap bg1="lt1" tx1="dk1" bg2="lt2" tx2="dk2" accent1="accent1" accent2="accent2" accent3="accent3" accent4="accent4" accent5="accent5" accent6="accent6" hlink="hlink" folHlink="folHlink"/>
  <p:sldLayoutIdLst>
    <p:sldLayoutId id="2147484832" r:id="rId1"/>
    <p:sldLayoutId id="2147484833" r:id="rId2"/>
    <p:sldLayoutId id="2147484834" r:id="rId3"/>
    <p:sldLayoutId id="2147484835" r:id="rId4"/>
    <p:sldLayoutId id="2147484836" r:id="rId5"/>
    <p:sldLayoutId id="2147484837" r:id="rId6"/>
    <p:sldLayoutId id="2147484838" r:id="rId7"/>
    <p:sldLayoutId id="2147484839" r:id="rId8"/>
    <p:sldLayoutId id="2147484840" r:id="rId9"/>
    <p:sldLayoutId id="2147484841" r:id="rId10"/>
    <p:sldLayoutId id="2147484842"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97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7D8B65D0-0E33-6E42-B90F-D702B886089A}" type="slidenum">
              <a:rPr lang="en-US"/>
              <a:pPr>
                <a:defRPr/>
              </a:pPr>
              <a:t>‹#›</a:t>
            </a:fld>
            <a:endParaRPr lang="en-US"/>
          </a:p>
        </p:txBody>
      </p:sp>
    </p:spTree>
    <p:extLst>
      <p:ext uri="{BB962C8B-B14F-4D97-AF65-F5344CB8AC3E}">
        <p14:creationId xmlns:p14="http://schemas.microsoft.com/office/powerpoint/2010/main" val="2874183070"/>
      </p:ext>
    </p:extLst>
  </p:cSld>
  <p:clrMap bg1="lt1" tx1="dk1" bg2="lt2" tx2="dk2" accent1="accent1" accent2="accent2" accent3="accent3" accent4="accent4" accent5="accent5" accent6="accent6" hlink="hlink" folHlink="folHlink"/>
  <p:sldLayoutIdLst>
    <p:sldLayoutId id="2147484844" r:id="rId1"/>
    <p:sldLayoutId id="2147484845" r:id="rId2"/>
    <p:sldLayoutId id="2147484846" r:id="rId3"/>
    <p:sldLayoutId id="2147484847" r:id="rId4"/>
    <p:sldLayoutId id="2147484848" r:id="rId5"/>
    <p:sldLayoutId id="2147484849" r:id="rId6"/>
    <p:sldLayoutId id="2147484850" r:id="rId7"/>
    <p:sldLayoutId id="2147484851" r:id="rId8"/>
    <p:sldLayoutId id="2147484852" r:id="rId9"/>
    <p:sldLayoutId id="2147484853" r:id="rId10"/>
    <p:sldLayoutId id="2147484854"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6194" name="Group 2"/>
          <p:cNvGrpSpPr>
            <a:grpSpLocks/>
          </p:cNvGrpSpPr>
          <p:nvPr/>
        </p:nvGrpSpPr>
        <p:grpSpPr bwMode="auto">
          <a:xfrm>
            <a:off x="0" y="1"/>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03"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36205"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6206"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08"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0"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2"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5"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13623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1"/>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5F0147BE-B8C6-D344-A893-741E9858A35E}" type="slidenum">
              <a:rPr lang="en-US"/>
              <a:pPr>
                <a:defRPr/>
              </a:pPr>
              <a:t>‹#›</a:t>
            </a:fld>
            <a:endParaRPr lang="en-US"/>
          </a:p>
        </p:txBody>
      </p:sp>
    </p:spTree>
    <p:extLst>
      <p:ext uri="{BB962C8B-B14F-4D97-AF65-F5344CB8AC3E}">
        <p14:creationId xmlns:p14="http://schemas.microsoft.com/office/powerpoint/2010/main" val="180244503"/>
      </p:ext>
    </p:extLst>
  </p:cSld>
  <p:clrMap bg1="dk2" tx1="lt1" bg2="dk1" tx2="lt2" accent1="accent1" accent2="accent2" accent3="accent3" accent4="accent4" accent5="accent5" accent6="accent6" hlink="hlink" folHlink="folHlink"/>
  <p:sldLayoutIdLst>
    <p:sldLayoutId id="2147484856" r:id="rId1"/>
    <p:sldLayoutId id="2147484857" r:id="rId2"/>
    <p:sldLayoutId id="2147484858" r:id="rId3"/>
    <p:sldLayoutId id="2147484859" r:id="rId4"/>
    <p:sldLayoutId id="2147484860" r:id="rId5"/>
    <p:sldLayoutId id="2147484861" r:id="rId6"/>
    <p:sldLayoutId id="2147484862" r:id="rId7"/>
    <p:sldLayoutId id="2147484863" r:id="rId8"/>
    <p:sldLayoutId id="2147484864" r:id="rId9"/>
    <p:sldLayoutId id="2147484865" r:id="rId10"/>
    <p:sldLayoutId id="214748486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7789325"/>
      </p:ext>
    </p:extLst>
  </p:cSld>
  <p:clrMap bg1="lt1" tx1="dk1" bg2="lt2" tx2="dk2" accent1="accent1" accent2="accent2" accent3="accent3" accent4="accent4" accent5="accent5" accent6="accent6" hlink="hlink" folHlink="folHlink"/>
  <p:sldLayoutIdLst>
    <p:sldLayoutId id="2147484868" r:id="rId1"/>
    <p:sldLayoutId id="2147484869" r:id="rId2"/>
    <p:sldLayoutId id="2147484870" r:id="rId3"/>
    <p:sldLayoutId id="2147484871" r:id="rId4"/>
    <p:sldLayoutId id="2147484872" r:id="rId5"/>
    <p:sldLayoutId id="2147484873" r:id="rId6"/>
    <p:sldLayoutId id="2147484874" r:id="rId7"/>
    <p:sldLayoutId id="2147484875" r:id="rId8"/>
    <p:sldLayoutId id="2147484876" r:id="rId9"/>
    <p:sldLayoutId id="2147484877" r:id="rId10"/>
    <p:sldLayoutId id="2147484878" r:id="rId11"/>
  </p:sldLayoutIdLst>
  <p:txStyles>
    <p:title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b="1">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b="1">
          <a:solidFill>
            <a:schemeClr val="bg1"/>
          </a:solidFill>
          <a:latin typeface="+mn-lt"/>
          <a:ea typeface="+mn-ea"/>
        </a:defRPr>
      </a:lvl2pPr>
      <a:lvl3pPr marL="1143000" indent="-228600" algn="l" rtl="0" eaLnBrk="1" fontAlgn="base" hangingPunct="1">
        <a:spcBef>
          <a:spcPct val="20000"/>
        </a:spcBef>
        <a:spcAft>
          <a:spcPct val="0"/>
        </a:spcAft>
        <a:buChar char="•"/>
        <a:defRPr sz="2400" b="1">
          <a:solidFill>
            <a:schemeClr val="bg1"/>
          </a:solidFill>
          <a:latin typeface="+mn-lt"/>
          <a:ea typeface="+mn-ea"/>
        </a:defRPr>
      </a:lvl3pPr>
      <a:lvl4pPr marL="1600200" indent="-228600" algn="l" rtl="0" eaLnBrk="1" fontAlgn="base" hangingPunct="1">
        <a:spcBef>
          <a:spcPct val="20000"/>
        </a:spcBef>
        <a:spcAft>
          <a:spcPct val="0"/>
        </a:spcAft>
        <a:buChar char="–"/>
        <a:defRPr sz="2000" b="1">
          <a:solidFill>
            <a:schemeClr val="bg1"/>
          </a:solidFill>
          <a:latin typeface="+mn-lt"/>
          <a:ea typeface="+mn-ea"/>
        </a:defRPr>
      </a:lvl4pPr>
      <a:lvl5pPr marL="2057400" indent="-228600" algn="l" rtl="0" eaLnBrk="1" fontAlgn="base" hangingPunct="1">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1"/>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67"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21869"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1870"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72"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74"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76"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89"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nvGrpSpPr>
            <p:cNvPr id="121900"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1"/>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07445FE6-8F5F-B445-9B38-75D61F8283CB}" type="slidenum">
              <a:rPr lang="en-US"/>
              <a:pPr>
                <a:defRPr/>
              </a:pPr>
              <a:t>‹#›</a:t>
            </a:fld>
            <a:endParaRPr lang="en-US"/>
          </a:p>
        </p:txBody>
      </p:sp>
    </p:spTree>
    <p:extLst>
      <p:ext uri="{BB962C8B-B14F-4D97-AF65-F5344CB8AC3E}">
        <p14:creationId xmlns:p14="http://schemas.microsoft.com/office/powerpoint/2010/main" val="704725666"/>
      </p:ext>
    </p:extLst>
  </p:cSld>
  <p:clrMap bg1="dk2" tx1="lt1" bg2="dk1" tx2="lt2" accent1="accent1" accent2="accent2" accent3="accent3" accent4="accent4" accent5="accent5" accent6="accent6" hlink="hlink" folHlink="folHlink"/>
  <p:sldLayoutIdLst>
    <p:sldLayoutId id="2147484880" r:id="rId1"/>
    <p:sldLayoutId id="2147484881" r:id="rId2"/>
    <p:sldLayoutId id="2147484882" r:id="rId3"/>
    <p:sldLayoutId id="2147484883" r:id="rId4"/>
    <p:sldLayoutId id="2147484884" r:id="rId5"/>
    <p:sldLayoutId id="2147484885" r:id="rId6"/>
    <p:sldLayoutId id="2147484886" r:id="rId7"/>
    <p:sldLayoutId id="2147484887" r:id="rId8"/>
    <p:sldLayoutId id="2147484888" r:id="rId9"/>
    <p:sldLayoutId id="2147484889" r:id="rId10"/>
    <p:sldLayoutId id="214748489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1"/>
            <a:ext cx="9132888" cy="6845300"/>
            <a:chOff x="0" y="0"/>
            <a:chExt cx="5753" cy="4312"/>
          </a:xfrm>
        </p:grpSpPr>
        <p:sp>
          <p:nvSpPr>
            <p:cNvPr id="2663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26636" name="Group 4"/>
            <p:cNvGrpSpPr>
              <a:grpSpLocks/>
            </p:cNvGrpSpPr>
            <p:nvPr/>
          </p:nvGrpSpPr>
          <p:grpSpPr bwMode="auto">
            <a:xfrm>
              <a:off x="246" y="204"/>
              <a:ext cx="5271" cy="3889"/>
              <a:chOff x="246" y="204"/>
              <a:chExt cx="5271" cy="3889"/>
            </a:xfrm>
          </p:grpSpPr>
          <p:sp>
            <p:nvSpPr>
              <p:cNvPr id="11366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ndParaRPr>
              </a:p>
            </p:txBody>
          </p:sp>
          <p:sp>
            <p:nvSpPr>
              <p:cNvPr id="2664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6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6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6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6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26637" name="Group 28"/>
            <p:cNvGrpSpPr>
              <a:grpSpLocks/>
            </p:cNvGrpSpPr>
            <p:nvPr/>
          </p:nvGrpSpPr>
          <p:grpSpPr bwMode="auto">
            <a:xfrm>
              <a:off x="0" y="0"/>
              <a:ext cx="1246" cy="1232"/>
              <a:chOff x="0" y="0"/>
              <a:chExt cx="1246" cy="1232"/>
            </a:xfrm>
          </p:grpSpPr>
          <p:sp>
            <p:nvSpPr>
              <p:cNvPr id="26638"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6639"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664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113696"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113697" name="Rectangle 33"/>
          <p:cNvSpPr>
            <a:spLocks noChangeArrowheads="1"/>
          </p:cNvSpPr>
          <p:nvPr/>
        </p:nvSpPr>
        <p:spPr bwMode="auto">
          <a:xfrm>
            <a:off x="441326"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6629" name="Rectangle 34"/>
          <p:cNvSpPr>
            <a:spLocks noChangeArrowheads="1"/>
          </p:cNvSpPr>
          <p:nvPr/>
        </p:nvSpPr>
        <p:spPr bwMode="auto">
          <a:xfrm>
            <a:off x="590549" y="2020888"/>
            <a:ext cx="1695451"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6630"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113700" name="Rectangle 36"/>
          <p:cNvSpPr>
            <a:spLocks noChangeArrowheads="1"/>
          </p:cNvSpPr>
          <p:nvPr/>
        </p:nvSpPr>
        <p:spPr bwMode="auto">
          <a:xfrm>
            <a:off x="341314" y="438150"/>
            <a:ext cx="2825751"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rPr>
              <a:t> DRESSING</a:t>
            </a:r>
          </a:p>
          <a:p>
            <a:pPr>
              <a:defRPr/>
            </a:pPr>
            <a:r>
              <a:rPr lang="en-US" sz="2000" b="1">
                <a:solidFill>
                  <a:srgbClr val="FFD34A"/>
                </a:solidFill>
                <a:latin typeface="Times" pitchFamily="-112" charset="0"/>
              </a:rPr>
              <a:t>        THE                                    </a:t>
            </a:r>
          </a:p>
          <a:p>
            <a:pPr>
              <a:defRPr/>
            </a:pPr>
            <a:r>
              <a:rPr lang="en-US" sz="2000" b="1">
                <a:solidFill>
                  <a:srgbClr val="FFD34A"/>
                </a:solidFill>
                <a:latin typeface="Times" pitchFamily="-112" charset="0"/>
              </a:rPr>
              <a:t>   STAGE</a:t>
            </a:r>
          </a:p>
        </p:txBody>
      </p:sp>
      <p:sp>
        <p:nvSpPr>
          <p:cNvPr id="113701" name="Line 37"/>
          <p:cNvSpPr>
            <a:spLocks noChangeShapeType="1"/>
          </p:cNvSpPr>
          <p:nvPr/>
        </p:nvSpPr>
        <p:spPr bwMode="auto">
          <a:xfrm>
            <a:off x="4114802"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
        <p:nvSpPr>
          <p:cNvPr id="26633" name="Text Box 38"/>
          <p:cNvSpPr txBox="1">
            <a:spLocks noChangeArrowheads="1"/>
          </p:cNvSpPr>
          <p:nvPr/>
        </p:nvSpPr>
        <p:spPr bwMode="auto">
          <a:xfrm>
            <a:off x="278358" y="6541217"/>
            <a:ext cx="100380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00" b="1">
                <a:solidFill>
                  <a:srgbClr val="FFFFFF"/>
                </a:solidFill>
              </a:rPr>
              <a:t>©2003 TBBMI</a:t>
            </a:r>
          </a:p>
        </p:txBody>
      </p:sp>
      <p:sp>
        <p:nvSpPr>
          <p:cNvPr id="113703" name="Rectangle 39"/>
          <p:cNvSpPr>
            <a:spLocks noChangeArrowheads="1"/>
          </p:cNvSpPr>
          <p:nvPr/>
        </p:nvSpPr>
        <p:spPr bwMode="auto">
          <a:xfrm>
            <a:off x="7614235" y="6529310"/>
            <a:ext cx="667170" cy="246221"/>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7.5.02.</a:t>
            </a:r>
          </a:p>
        </p:txBody>
      </p:sp>
    </p:spTree>
    <p:extLst>
      <p:ext uri="{BB962C8B-B14F-4D97-AF65-F5344CB8AC3E}">
        <p14:creationId xmlns:p14="http://schemas.microsoft.com/office/powerpoint/2010/main" val="1047319766"/>
      </p:ext>
    </p:extLst>
  </p:cSld>
  <p:clrMap bg1="dk2" tx1="lt1" bg2="dk1" tx2="lt2" accent1="accent1" accent2="accent2" accent3="accent3" accent4="accent4" accent5="accent5" accent6="accent6" hlink="hlink" folHlink="folHlink"/>
  <p:sldLayoutIdLst>
    <p:sldLayoutId id="2147484892" r:id="rId1"/>
    <p:sldLayoutId id="2147484893" r:id="rId2"/>
    <p:sldLayoutId id="2147484894" r:id="rId3"/>
    <p:sldLayoutId id="2147484895" r:id="rId4"/>
    <p:sldLayoutId id="2147484896" r:id="rId5"/>
    <p:sldLayoutId id="2147484897" r:id="rId6"/>
    <p:sldLayoutId id="2147484898" r:id="rId7"/>
    <p:sldLayoutId id="2147484899" r:id="rId8"/>
    <p:sldLayoutId id="2147484900" r:id="rId9"/>
    <p:sldLayoutId id="2147484901" r:id="rId10"/>
    <p:sldLayoutId id="2147484902" r:id="rId1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solidFill>
                <a:srgbClr val="000000"/>
              </a:solidFill>
              <a:ea typeface="ＭＳ Ｐゴシック"/>
              <a:cs typeface="ＭＳ Ｐゴシック"/>
            </a:endParaRPr>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US">
              <a:solidFill>
                <a:srgbClr val="000000"/>
              </a:solidFill>
              <a:ea typeface="ＭＳ Ｐゴシック"/>
              <a:cs typeface="ＭＳ Ｐゴシック"/>
            </a:endParaRPr>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51CABF74-9D56-BC49-A065-FA00BE8236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0959197"/>
      </p:ext>
    </p:extLst>
  </p:cSld>
  <p:clrMap bg1="lt1" tx1="dk1" bg2="lt2" tx2="dk2" accent1="accent1" accent2="accent2" accent3="accent3" accent4="accent4" accent5="accent5" accent6="accent6" hlink="hlink" folHlink="folHlink"/>
  <p:sldLayoutIdLst>
    <p:sldLayoutId id="2147484904" r:id="rId1"/>
    <p:sldLayoutId id="2147484905" r:id="rId2"/>
    <p:sldLayoutId id="2147484906" r:id="rId3"/>
    <p:sldLayoutId id="2147484907" r:id="rId4"/>
    <p:sldLayoutId id="2147484908" r:id="rId5"/>
    <p:sldLayoutId id="2147484909" r:id="rId6"/>
    <p:sldLayoutId id="2147484910" r:id="rId7"/>
    <p:sldLayoutId id="2147484911" r:id="rId8"/>
    <p:sldLayoutId id="2147484912" r:id="rId9"/>
    <p:sldLayoutId id="2147484913" r:id="rId10"/>
    <p:sldLayoutId id="2147484914" r:id="rId11"/>
    <p:sldLayoutId id="2147484915"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1"/>
            <a:ext cx="9132888" cy="6845300"/>
            <a:chOff x="0" y="0"/>
            <a:chExt cx="5753" cy="4312"/>
          </a:xfrm>
        </p:grpSpPr>
        <p:sp>
          <p:nvSpPr>
            <p:cNvPr id="2560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25606" name="Group 4"/>
            <p:cNvGrpSpPr>
              <a:grpSpLocks/>
            </p:cNvGrpSpPr>
            <p:nvPr/>
          </p:nvGrpSpPr>
          <p:grpSpPr bwMode="auto">
            <a:xfrm>
              <a:off x="246" y="204"/>
              <a:ext cx="5271" cy="3889"/>
              <a:chOff x="246" y="204"/>
              <a:chExt cx="5271" cy="3889"/>
            </a:xfrm>
          </p:grpSpPr>
          <p:sp>
            <p:nvSpPr>
              <p:cNvPr id="11981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ndParaRPr>
              </a:p>
            </p:txBody>
          </p:sp>
          <p:sp>
            <p:nvSpPr>
              <p:cNvPr id="2561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3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3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3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3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25607" name="Group 28"/>
            <p:cNvGrpSpPr>
              <a:grpSpLocks/>
            </p:cNvGrpSpPr>
            <p:nvPr/>
          </p:nvGrpSpPr>
          <p:grpSpPr bwMode="auto">
            <a:xfrm>
              <a:off x="0" y="0"/>
              <a:ext cx="1246" cy="1232"/>
              <a:chOff x="0" y="0"/>
              <a:chExt cx="1246" cy="1232"/>
            </a:xfrm>
          </p:grpSpPr>
          <p:sp>
            <p:nvSpPr>
              <p:cNvPr id="25608"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5609"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561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25603" name="Text Box 32"/>
          <p:cNvSpPr txBox="1">
            <a:spLocks noChangeArrowheads="1"/>
          </p:cNvSpPr>
          <p:nvPr/>
        </p:nvSpPr>
        <p:spPr bwMode="auto">
          <a:xfrm>
            <a:off x="278358" y="6541217"/>
            <a:ext cx="100380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00" b="1">
                <a:solidFill>
                  <a:srgbClr val="FFFFFF"/>
                </a:solidFill>
              </a:rPr>
              <a:t>©2003 TBBMI</a:t>
            </a:r>
          </a:p>
        </p:txBody>
      </p:sp>
      <p:sp>
        <p:nvSpPr>
          <p:cNvPr id="119841" name="Rectangle 33"/>
          <p:cNvSpPr>
            <a:spLocks noChangeArrowheads="1"/>
          </p:cNvSpPr>
          <p:nvPr/>
        </p:nvSpPr>
        <p:spPr bwMode="auto">
          <a:xfrm>
            <a:off x="7614235" y="6528516"/>
            <a:ext cx="667170" cy="246221"/>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7.5.01.</a:t>
            </a:r>
          </a:p>
        </p:txBody>
      </p:sp>
    </p:spTree>
    <p:extLst>
      <p:ext uri="{BB962C8B-B14F-4D97-AF65-F5344CB8AC3E}">
        <p14:creationId xmlns:p14="http://schemas.microsoft.com/office/powerpoint/2010/main" val="1577115967"/>
      </p:ext>
    </p:extLst>
  </p:cSld>
  <p:clrMap bg1="dk2" tx1="lt1" bg2="dk1" tx2="lt2" accent1="accent1" accent2="accent2" accent3="accent3" accent4="accent4" accent5="accent5" accent6="accent6" hlink="hlink" folHlink="folHlink"/>
  <p:sldLayoutIdLst>
    <p:sldLayoutId id="2147484917" r:id="rId1"/>
    <p:sldLayoutId id="2147484918" r:id="rId2"/>
    <p:sldLayoutId id="2147484919" r:id="rId3"/>
    <p:sldLayoutId id="2147484920" r:id="rId4"/>
    <p:sldLayoutId id="2147484921" r:id="rId5"/>
    <p:sldLayoutId id="2147484922" r:id="rId6"/>
    <p:sldLayoutId id="2147484923" r:id="rId7"/>
    <p:sldLayoutId id="2147484924" r:id="rId8"/>
    <p:sldLayoutId id="2147484925" r:id="rId9"/>
    <p:sldLayoutId id="2147484926" r:id="rId10"/>
    <p:sldLayoutId id="2147484927"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a:defRPr/>
            </a:pPr>
            <a:endParaRPr lang="en-US">
              <a:ea typeface="ＭＳ Ｐゴシック"/>
              <a:cs typeface="ＭＳ Ｐゴシック"/>
            </a:endParaRPr>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a:defRPr/>
            </a:pPr>
            <a:endParaRPr lang="en-US">
              <a:ea typeface="ＭＳ Ｐゴシック"/>
              <a:cs typeface="ＭＳ Ｐゴシック"/>
            </a:endParaRPr>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CF791732-E7CD-8D4B-92DA-2E2B3B281E63}" type="slidenum">
              <a:rPr lang="en-US"/>
              <a:pPr>
                <a:defRPr/>
              </a:pPr>
              <a:t>‹#›</a:t>
            </a:fld>
            <a:endParaRPr lang="en-US"/>
          </a:p>
        </p:txBody>
      </p:sp>
    </p:spTree>
    <p:extLst>
      <p:ext uri="{BB962C8B-B14F-4D97-AF65-F5344CB8AC3E}">
        <p14:creationId xmlns:p14="http://schemas.microsoft.com/office/powerpoint/2010/main" val="3367307115"/>
      </p:ext>
    </p:extLst>
  </p:cSld>
  <p:clrMap bg1="lt1" tx1="dk1" bg2="lt2" tx2="dk2" accent1="accent1" accent2="accent2" accent3="accent3" accent4="accent4" accent5="accent5" accent6="accent6" hlink="hlink" folHlink="folHlink"/>
  <p:sldLayoutIdLst>
    <p:sldLayoutId id="2147484929" r:id="rId1"/>
    <p:sldLayoutId id="2147484930" r:id="rId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423F3E83-B33F-5B46-9000-C121FB54599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10" r:id="rId1"/>
    <p:sldLayoutId id="2147484611" r:id="rId2"/>
    <p:sldLayoutId id="2147484612" r:id="rId3"/>
    <p:sldLayoutId id="2147484613" r:id="rId4"/>
    <p:sldLayoutId id="2147484614" r:id="rId5"/>
    <p:sldLayoutId id="2147484615" r:id="rId6"/>
    <p:sldLayoutId id="2147484616" r:id="rId7"/>
    <p:sldLayoutId id="2147484617" r:id="rId8"/>
    <p:sldLayoutId id="2147484618" r:id="rId9"/>
    <p:sldLayoutId id="2147484619" r:id="rId10"/>
    <p:sldLayoutId id="214748462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7282" name="Group 31"/>
          <p:cNvGrpSpPr>
            <a:grpSpLocks/>
          </p:cNvGrpSpPr>
          <p:nvPr/>
        </p:nvGrpSpPr>
        <p:grpSpPr bwMode="auto">
          <a:xfrm>
            <a:off x="0" y="1"/>
            <a:ext cx="9132888" cy="6845300"/>
            <a:chOff x="0" y="0"/>
            <a:chExt cx="5753" cy="4312"/>
          </a:xfrm>
        </p:grpSpPr>
        <p:sp>
          <p:nvSpPr>
            <p:cNvPr id="97285"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nvGrpSpPr>
            <p:cNvPr id="97286"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sz="900">
                  <a:solidFill>
                    <a:srgbClr val="FFA27C"/>
                  </a:solidFill>
                  <a:latin typeface="Arial" pitchFamily="-107" charset="0"/>
                </a:endParaRPr>
              </a:p>
            </p:txBody>
          </p:sp>
          <p:sp>
            <p:nvSpPr>
              <p:cNvPr id="97292"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293"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294"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295"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296"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297"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298"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299"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0"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1"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2"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3"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4"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5"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6"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7"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8"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9"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10"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11"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12"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13"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97287" name="Group 30"/>
            <p:cNvGrpSpPr>
              <a:grpSpLocks/>
            </p:cNvGrpSpPr>
            <p:nvPr/>
          </p:nvGrpSpPr>
          <p:grpSpPr bwMode="auto">
            <a:xfrm>
              <a:off x="0" y="0"/>
              <a:ext cx="1246" cy="1232"/>
              <a:chOff x="0" y="0"/>
              <a:chExt cx="1246" cy="1232"/>
            </a:xfrm>
          </p:grpSpPr>
          <p:sp>
            <p:nvSpPr>
              <p:cNvPr id="97288"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97289"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97290"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grpSp>
      <p:sp>
        <p:nvSpPr>
          <p:cNvPr id="1027" name="Text Box 34"/>
          <p:cNvSpPr txBox="1">
            <a:spLocks noChangeArrowheads="1"/>
          </p:cNvSpPr>
          <p:nvPr userDrawn="1"/>
        </p:nvSpPr>
        <p:spPr bwMode="auto">
          <a:xfrm>
            <a:off x="279150" y="6518991"/>
            <a:ext cx="100380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000" b="1">
                <a:solidFill>
                  <a:srgbClr val="FFFFFF"/>
                </a:solidFill>
              </a:rPr>
              <a:t>©2006 TBBMI</a:t>
            </a:r>
          </a:p>
        </p:txBody>
      </p:sp>
      <p:sp>
        <p:nvSpPr>
          <p:cNvPr id="97284" name="Rectangle 35"/>
          <p:cNvSpPr>
            <a:spLocks noChangeArrowheads="1"/>
          </p:cNvSpPr>
          <p:nvPr userDrawn="1"/>
        </p:nvSpPr>
        <p:spPr bwMode="auto">
          <a:xfrm>
            <a:off x="7604826" y="6520578"/>
            <a:ext cx="643125"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rgbClr val="FFFFFF"/>
                </a:solidFill>
                <a:cs typeface="Arial" charset="0"/>
              </a:rPr>
              <a:t>9.65.01.</a:t>
            </a:r>
          </a:p>
        </p:txBody>
      </p:sp>
    </p:spTree>
    <p:extLst>
      <p:ext uri="{BB962C8B-B14F-4D97-AF65-F5344CB8AC3E}">
        <p14:creationId xmlns:p14="http://schemas.microsoft.com/office/powerpoint/2010/main" val="2362754352"/>
      </p:ext>
    </p:extLst>
  </p:cSld>
  <p:clrMap bg1="dk2" tx1="lt1" bg2="dk1" tx2="lt2" accent1="accent1" accent2="accent2" accent3="accent3" accent4="accent4" accent5="accent5" accent6="accent6" hlink="hlink" folHlink="folHlink"/>
  <p:sldLayoutIdLst>
    <p:sldLayoutId id="2147484932" r:id="rId1"/>
    <p:sldLayoutId id="2147484933" r:id="rId2"/>
    <p:sldLayoutId id="2147484934" r:id="rId3"/>
    <p:sldLayoutId id="2147484935" r:id="rId4"/>
    <p:sldLayoutId id="2147484936" r:id="rId5"/>
    <p:sldLayoutId id="2147484937" r:id="rId6"/>
    <p:sldLayoutId id="2147484938" r:id="rId7"/>
    <p:sldLayoutId id="2147484939" r:id="rId8"/>
    <p:sldLayoutId id="2147484940" r:id="rId9"/>
    <p:sldLayoutId id="2147484941" r:id="rId10"/>
    <p:sldLayoutId id="2147484942"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8306" name="Group 2"/>
          <p:cNvGrpSpPr>
            <a:grpSpLocks/>
          </p:cNvGrpSpPr>
          <p:nvPr/>
        </p:nvGrpSpPr>
        <p:grpSpPr bwMode="auto">
          <a:xfrm>
            <a:off x="0" y="1"/>
            <a:ext cx="9132888" cy="6845300"/>
            <a:chOff x="0" y="0"/>
            <a:chExt cx="5753" cy="4312"/>
          </a:xfrm>
        </p:grpSpPr>
        <p:sp>
          <p:nvSpPr>
            <p:cNvPr id="9830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98310" name="Group 4"/>
            <p:cNvGrpSpPr>
              <a:grpSpLocks/>
            </p:cNvGrpSpPr>
            <p:nvPr/>
          </p:nvGrpSpPr>
          <p:grpSpPr bwMode="auto">
            <a:xfrm>
              <a:off x="246" y="204"/>
              <a:ext cx="5271" cy="3889"/>
              <a:chOff x="246" y="204"/>
              <a:chExt cx="5271" cy="3889"/>
            </a:xfrm>
          </p:grpSpPr>
          <p:sp>
            <p:nvSpPr>
              <p:cNvPr id="11981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ndParaRPr>
              </a:p>
            </p:txBody>
          </p:sp>
          <p:sp>
            <p:nvSpPr>
              <p:cNvPr id="9831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1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1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1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98311" name="Group 28"/>
            <p:cNvGrpSpPr>
              <a:grpSpLocks/>
            </p:cNvGrpSpPr>
            <p:nvPr/>
          </p:nvGrpSpPr>
          <p:grpSpPr bwMode="auto">
            <a:xfrm>
              <a:off x="0" y="0"/>
              <a:ext cx="1246" cy="1232"/>
              <a:chOff x="0" y="0"/>
              <a:chExt cx="1246" cy="1232"/>
            </a:xfrm>
          </p:grpSpPr>
          <p:sp>
            <p:nvSpPr>
              <p:cNvPr id="9831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9831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9831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71683" name="Text Box 32"/>
          <p:cNvSpPr txBox="1">
            <a:spLocks noChangeArrowheads="1"/>
          </p:cNvSpPr>
          <p:nvPr/>
        </p:nvSpPr>
        <p:spPr bwMode="auto">
          <a:xfrm>
            <a:off x="278358" y="6541217"/>
            <a:ext cx="1003801" cy="246221"/>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1000" b="1">
                <a:solidFill>
                  <a:srgbClr val="FFFFFF"/>
                </a:solidFill>
                <a:latin typeface="Arial" charset="0"/>
              </a:rPr>
              <a:t>©2003 TBBMI</a:t>
            </a:r>
          </a:p>
        </p:txBody>
      </p:sp>
      <p:sp>
        <p:nvSpPr>
          <p:cNvPr id="119841" name="Rectangle 33"/>
          <p:cNvSpPr>
            <a:spLocks noChangeArrowheads="1"/>
          </p:cNvSpPr>
          <p:nvPr/>
        </p:nvSpPr>
        <p:spPr bwMode="auto">
          <a:xfrm>
            <a:off x="7614235" y="6528516"/>
            <a:ext cx="667170" cy="246221"/>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7.5.01.</a:t>
            </a:r>
          </a:p>
        </p:txBody>
      </p:sp>
    </p:spTree>
    <p:extLst>
      <p:ext uri="{BB962C8B-B14F-4D97-AF65-F5344CB8AC3E}">
        <p14:creationId xmlns:p14="http://schemas.microsoft.com/office/powerpoint/2010/main" val="1402822440"/>
      </p:ext>
    </p:extLst>
  </p:cSld>
  <p:clrMap bg1="dk2" tx1="lt1" bg2="dk1" tx2="lt2" accent1="accent1" accent2="accent2" accent3="accent3" accent4="accent4" accent5="accent5" accent6="accent6" hlink="hlink" folHlink="folHlink"/>
  <p:sldLayoutIdLst>
    <p:sldLayoutId id="2147484944" r:id="rId1"/>
    <p:sldLayoutId id="2147484945" r:id="rId2"/>
    <p:sldLayoutId id="2147484946" r:id="rId3"/>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24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05" charset="0"/>
                <a:ea typeface="+mn-ea"/>
                <a:cs typeface="+mn-cs"/>
              </a:defRPr>
            </a:lvl1pPr>
          </a:lstStyle>
          <a:p>
            <a:pPr>
              <a:defRPr/>
            </a:pPr>
            <a:endParaRPr lang="en-US">
              <a:solidFill>
                <a:srgbClr val="000000"/>
              </a:solidFill>
              <a:ea typeface="ＭＳ Ｐゴシック"/>
              <a:cs typeface="ＭＳ Ｐゴシック"/>
            </a:endParaRPr>
          </a:p>
        </p:txBody>
      </p:sp>
      <p:sp>
        <p:nvSpPr>
          <p:cNvPr id="402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05" charset="0"/>
                <a:ea typeface="+mn-ea"/>
                <a:cs typeface="+mn-cs"/>
              </a:defRPr>
            </a:lvl1pPr>
          </a:lstStyle>
          <a:p>
            <a:pPr>
              <a:defRPr/>
            </a:pPr>
            <a:endParaRPr lang="en-US">
              <a:solidFill>
                <a:srgbClr val="000000"/>
              </a:solidFill>
              <a:ea typeface="ＭＳ Ｐゴシック"/>
              <a:cs typeface="ＭＳ Ｐゴシック"/>
            </a:endParaRPr>
          </a:p>
        </p:txBody>
      </p:sp>
      <p:sp>
        <p:nvSpPr>
          <p:cNvPr id="4024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defRPr>
            </a:lvl1pPr>
          </a:lstStyle>
          <a:p>
            <a:pPr>
              <a:defRPr/>
            </a:pPr>
            <a:fld id="{0DB41092-2F75-EE4F-8DD5-7326172358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5794180"/>
      </p:ext>
    </p:extLst>
  </p:cSld>
  <p:clrMap bg1="lt1" tx1="dk1" bg2="lt2" tx2="dk2" accent1="accent1" accent2="accent2" accent3="accent3" accent4="accent4" accent5="accent5" accent6="accent6" hlink="hlink" folHlink="folHlink"/>
  <p:sldLayoutIdLst>
    <p:sldLayoutId id="2147484948" r:id="rId1"/>
    <p:sldLayoutId id="2147484949" r:id="rId2"/>
    <p:sldLayoutId id="2147484950" r:id="rId3"/>
    <p:sldLayoutId id="2147484951" r:id="rId4"/>
    <p:sldLayoutId id="2147484952" r:id="rId5"/>
    <p:sldLayoutId id="2147484953" r:id="rId6"/>
    <p:sldLayoutId id="2147484954" r:id="rId7"/>
    <p:sldLayoutId id="2147484955" r:id="rId8"/>
    <p:sldLayoutId id="2147484956" r:id="rId9"/>
    <p:sldLayoutId id="2147484957" r:id="rId10"/>
    <p:sldLayoutId id="21474849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5F536B9-2D56-D945-AE3B-D9693CDC2E0B}" type="slidenum">
              <a:rPr lang="en-US"/>
              <a:pPr>
                <a:defRPr/>
              </a:pPr>
              <a:t>‹#›</a:t>
            </a:fld>
            <a:endParaRPr lang="en-US"/>
          </a:p>
        </p:txBody>
      </p:sp>
    </p:spTree>
    <p:extLst>
      <p:ext uri="{BB962C8B-B14F-4D97-AF65-F5344CB8AC3E}">
        <p14:creationId xmlns:p14="http://schemas.microsoft.com/office/powerpoint/2010/main" val="3281007280"/>
      </p:ext>
    </p:extLst>
  </p:cSld>
  <p:clrMap bg1="lt1" tx1="dk1" bg2="lt2" tx2="dk2" accent1="accent1" accent2="accent2" accent3="accent3" accent4="accent4" accent5="accent5" accent6="accent6" hlink="hlink" folHlink="folHlink"/>
  <p:sldLayoutIdLst>
    <p:sldLayoutId id="2147484960" r:id="rId1"/>
    <p:sldLayoutId id="2147484961" r:id="rId2"/>
    <p:sldLayoutId id="2147484962" r:id="rId3"/>
    <p:sldLayoutId id="2147484963" r:id="rId4"/>
    <p:sldLayoutId id="2147484964" r:id="rId5"/>
    <p:sldLayoutId id="2147484965" r:id="rId6"/>
    <p:sldLayoutId id="2147484966" r:id="rId7"/>
    <p:sldLayoutId id="2147484967" r:id="rId8"/>
    <p:sldLayoutId id="2147484968" r:id="rId9"/>
    <p:sldLayoutId id="2147484969" r:id="rId10"/>
    <p:sldLayoutId id="214748497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1618"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30056C71-9EBA-1A46-B293-29E1E3A2028F}" type="slidenum">
              <a:rPr lang="en-US"/>
              <a:pPr>
                <a:defRPr/>
              </a:pPr>
              <a:t>‹#›</a:t>
            </a:fld>
            <a:endParaRPr lang="en-US"/>
          </a:p>
        </p:txBody>
      </p:sp>
    </p:spTree>
    <p:extLst>
      <p:ext uri="{BB962C8B-B14F-4D97-AF65-F5344CB8AC3E}">
        <p14:creationId xmlns:p14="http://schemas.microsoft.com/office/powerpoint/2010/main" val="1215185041"/>
      </p:ext>
    </p:extLst>
  </p:cSld>
  <p:clrMap bg1="lt1" tx1="dk1" bg2="lt2" tx2="dk2" accent1="accent1" accent2="accent2" accent3="accent3" accent4="accent4" accent5="accent5" accent6="accent6" hlink="hlink" folHlink="folHlink"/>
  <p:sldLayoutIdLst>
    <p:sldLayoutId id="2147484972" r:id="rId1"/>
    <p:sldLayoutId id="2147484973" r:id="rId2"/>
    <p:sldLayoutId id="2147484974" r:id="rId3"/>
    <p:sldLayoutId id="2147484975" r:id="rId4"/>
    <p:sldLayoutId id="2147484976" r:id="rId5"/>
    <p:sldLayoutId id="2147484977" r:id="rId6"/>
    <p:sldLayoutId id="2147484978" r:id="rId7"/>
    <p:sldLayoutId id="2147484979" r:id="rId8"/>
    <p:sldLayoutId id="2147484980" r:id="rId9"/>
    <p:sldLayoutId id="2147484981" r:id="rId10"/>
    <p:sldLayoutId id="2147484982" r:id="rId1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6BE160B1-5DA0-EF4B-89AE-060FD969BEE7}" type="slidenum">
              <a:rPr lang="en-US"/>
              <a:pPr>
                <a:defRPr/>
              </a:pPr>
              <a:t>‹#›</a:t>
            </a:fld>
            <a:endParaRPr lang="en-US"/>
          </a:p>
        </p:txBody>
      </p:sp>
    </p:spTree>
    <p:extLst>
      <p:ext uri="{BB962C8B-B14F-4D97-AF65-F5344CB8AC3E}">
        <p14:creationId xmlns:p14="http://schemas.microsoft.com/office/powerpoint/2010/main" val="1467953120"/>
      </p:ext>
    </p:extLst>
  </p:cSld>
  <p:clrMap bg1="lt1" tx1="dk1" bg2="lt2" tx2="dk2" accent1="accent1" accent2="accent2" accent3="accent3" accent4="accent4" accent5="accent5" accent6="accent6" hlink="hlink" folHlink="folHlink"/>
  <p:sldLayoutIdLst>
    <p:sldLayoutId id="2147484984" r:id="rId1"/>
    <p:sldLayoutId id="2147484985"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69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D9821A6A-3D69-6F4B-9B3C-25F9BDF632D0}" type="slidenum">
              <a:rPr lang="en-US"/>
              <a:pPr>
                <a:defRPr/>
              </a:pPr>
              <a:t>‹#›</a:t>
            </a:fld>
            <a:endParaRPr lang="en-US"/>
          </a:p>
        </p:txBody>
      </p:sp>
    </p:spTree>
    <p:extLst>
      <p:ext uri="{BB962C8B-B14F-4D97-AF65-F5344CB8AC3E}">
        <p14:creationId xmlns:p14="http://schemas.microsoft.com/office/powerpoint/2010/main" val="1259811260"/>
      </p:ext>
    </p:extLst>
  </p:cSld>
  <p:clrMap bg1="lt1" tx1="dk1" bg2="lt2" tx2="dk2" accent1="accent1" accent2="accent2" accent3="accent3" accent4="accent4" accent5="accent5" accent6="accent6" hlink="hlink" folHlink="folHlink"/>
  <p:sldLayoutIdLst>
    <p:sldLayoutId id="2147484987" r:id="rId1"/>
    <p:sldLayoutId id="2147484988" r:id="rId2"/>
    <p:sldLayoutId id="2147484989" r:id="rId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5"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2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2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3D0AFDFB-EC04-9247-BC5D-0BA9BF5C6877}" type="slidenum">
              <a:rPr lang="en-US"/>
              <a:pPr>
                <a:defRPr/>
              </a:pPr>
              <a:t>‹#›</a:t>
            </a:fld>
            <a:endParaRPr lang="en-US"/>
          </a:p>
        </p:txBody>
      </p:sp>
    </p:spTree>
    <p:extLst>
      <p:ext uri="{BB962C8B-B14F-4D97-AF65-F5344CB8AC3E}">
        <p14:creationId xmlns:p14="http://schemas.microsoft.com/office/powerpoint/2010/main" val="3838366334"/>
      </p:ext>
    </p:extLst>
  </p:cSld>
  <p:clrMap bg1="lt1" tx1="dk1" bg2="lt2" tx2="dk2" accent1="accent1" accent2="accent2" accent3="accent3" accent4="accent4" accent5="accent5" accent6="accent6" hlink="hlink" folHlink="folHlink"/>
  <p:sldLayoutIdLst>
    <p:sldLayoutId id="2147484991" r:id="rId1"/>
    <p:sldLayoutId id="2147484992" r:id="rId2"/>
    <p:sldLayoutId id="2147484993" r:id="rId3"/>
    <p:sldLayoutId id="2147484994" r:id="rId4"/>
    <p:sldLayoutId id="2147484995" r:id="rId5"/>
    <p:sldLayoutId id="2147484996" r:id="rId6"/>
    <p:sldLayoutId id="2147484997" r:id="rId7"/>
    <p:sldLayoutId id="2147484998" r:id="rId8"/>
    <p:sldLayoutId id="2147484999" r:id="rId9"/>
    <p:sldLayoutId id="2147485000" r:id="rId10"/>
    <p:sldLayoutId id="214748500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44266781"/>
      </p:ext>
    </p:extLst>
  </p:cSld>
  <p:clrMap bg1="dk2" tx1="lt1" bg2="dk1" tx2="lt2" accent1="accent1" accent2="accent2" accent3="accent3" accent4="accent4" accent5="accent5" accent6="accent6" hlink="hlink" folHlink="folHlink"/>
  <p:sldLayoutIdLst>
    <p:sldLayoutId id="2147485003" r:id="rId1"/>
    <p:sldLayoutId id="2147485004" r:id="rId2"/>
    <p:sldLayoutId id="2147485005" r:id="rId3"/>
    <p:sldLayoutId id="2147485006" r:id="rId4"/>
    <p:sldLayoutId id="2147485007" r:id="rId5"/>
    <p:sldLayoutId id="2147485008" r:id="rId6"/>
    <p:sldLayoutId id="2147485009" r:id="rId7"/>
    <p:sldLayoutId id="2147485010" r:id="rId8"/>
    <p:sldLayoutId id="2147485011" r:id="rId9"/>
    <p:sldLayoutId id="2147485012" r:id="rId10"/>
    <p:sldLayoutId id="214748501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01F188CD-86E3-6947-AEC7-7A4BC9D46F7C}" type="slidenum">
              <a:rPr lang="en-US"/>
              <a:pPr>
                <a:defRPr/>
              </a:pPr>
              <a:t>‹#›</a:t>
            </a:fld>
            <a:endParaRPr lang="en-US"/>
          </a:p>
        </p:txBody>
      </p:sp>
    </p:spTree>
    <p:extLst>
      <p:ext uri="{BB962C8B-B14F-4D97-AF65-F5344CB8AC3E}">
        <p14:creationId xmlns:p14="http://schemas.microsoft.com/office/powerpoint/2010/main" val="3233637264"/>
      </p:ext>
    </p:extLst>
  </p:cSld>
  <p:clrMap bg1="lt1" tx1="dk1" bg2="lt2" tx2="dk2" accent1="accent1" accent2="accent2" accent3="accent3" accent4="accent4" accent5="accent5" accent6="accent6" hlink="hlink" folHlink="folHlink"/>
  <p:sldLayoutIdLst>
    <p:sldLayoutId id="2147485015"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00706" name="Group 2"/>
          <p:cNvGrpSpPr>
            <a:grpSpLocks/>
          </p:cNvGrpSpPr>
          <p:nvPr/>
        </p:nvGrpSpPr>
        <p:grpSpPr bwMode="auto">
          <a:xfrm>
            <a:off x="0" y="0"/>
            <a:ext cx="8478838" cy="6173788"/>
            <a:chOff x="0" y="0"/>
            <a:chExt cx="5341" cy="3889"/>
          </a:xfrm>
        </p:grpSpPr>
        <p:sp>
          <p:nvSpPr>
            <p:cNvPr id="20071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0071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0071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0071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FFFFFF"/>
                </a:solidFill>
                <a:latin typeface="Times New Roman" charset="0"/>
              </a:defRPr>
            </a:lvl1pPr>
          </a:lstStyle>
          <a:p>
            <a:pPr>
              <a:defRPr/>
            </a:pPr>
            <a:fld id="{61F0CC7F-5F79-F443-95F8-877B358C0A45}" type="slidenum">
              <a:rPr lang="en-US"/>
              <a:pPr>
                <a:defRPr/>
              </a:pPr>
              <a:t>‹#›</a:t>
            </a:fld>
            <a:endParaRPr lang="en-US"/>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726" r:id="rId1"/>
    <p:sldLayoutId id="2147484727" r:id="rId2"/>
    <p:sldLayoutId id="2147484728" r:id="rId3"/>
    <p:sldLayoutId id="2147484729" r:id="rId4"/>
    <p:sldLayoutId id="2147484730" r:id="rId5"/>
    <p:sldLayoutId id="2147484731" r:id="rId6"/>
    <p:sldLayoutId id="2147484732" r:id="rId7"/>
    <p:sldLayoutId id="2147484733" r:id="rId8"/>
    <p:sldLayoutId id="2147484734" r:id="rId9"/>
    <p:sldLayoutId id="2147484735" r:id="rId10"/>
    <p:sldLayoutId id="2147484736" r:id="rId11"/>
    <p:sldLayoutId id="2147484737" r:id="rId12"/>
    <p:sldLayoutId id="2147484738"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3EEFB2E-933A-4D47-9FC7-4385CC0ED00D}" type="slidenum">
              <a:rPr lang="en-US"/>
              <a:pPr>
                <a:defRPr/>
              </a:pPr>
              <a:t>‹#›</a:t>
            </a:fld>
            <a:endParaRPr lang="en-US"/>
          </a:p>
        </p:txBody>
      </p:sp>
    </p:spTree>
    <p:extLst>
      <p:ext uri="{BB962C8B-B14F-4D97-AF65-F5344CB8AC3E}">
        <p14:creationId xmlns:p14="http://schemas.microsoft.com/office/powerpoint/2010/main" val="280389975"/>
      </p:ext>
    </p:extLst>
  </p:cSld>
  <p:clrMap bg1="lt1" tx1="dk1" bg2="lt2" tx2="dk2" accent1="accent1" accent2="accent2" accent3="accent3" accent4="accent4" accent5="accent5" accent6="accent6" hlink="hlink" folHlink="folHlink"/>
  <p:sldLayoutIdLst>
    <p:sldLayoutId id="2147485017" r:id="rId1"/>
    <p:sldLayoutId id="2147485018" r:id="rId2"/>
    <p:sldLayoutId id="2147485019" r:id="rId3"/>
    <p:sldLayoutId id="2147485020" r:id="rId4"/>
    <p:sldLayoutId id="2147485021" r:id="rId5"/>
    <p:sldLayoutId id="2147485022" r:id="rId6"/>
    <p:sldLayoutId id="2147485023" r:id="rId7"/>
    <p:sldLayoutId id="2147485024" r:id="rId8"/>
    <p:sldLayoutId id="2147485025" r:id="rId9"/>
    <p:sldLayoutId id="2147485026" r:id="rId10"/>
    <p:sldLayoutId id="214748502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FBC3F885-4EF5-8942-A71E-1717EDB16E86}" type="slidenum">
              <a:rPr lang="en-US"/>
              <a:pPr>
                <a:defRPr/>
              </a:pPr>
              <a:t>‹#›</a:t>
            </a:fld>
            <a:endParaRPr lang="en-US"/>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8183675"/>
      </p:ext>
    </p:extLst>
  </p:cSld>
  <p:clrMap bg1="dk2" tx1="lt1" bg2="dk1" tx2="lt2" accent1="accent1" accent2="accent2" accent3="accent3" accent4="accent4" accent5="accent5" accent6="accent6" hlink="hlink" folHlink="folHlink"/>
  <p:sldLayoutIdLst>
    <p:sldLayoutId id="2147485029" r:id="rId1"/>
    <p:sldLayoutId id="2147485030" r:id="rId2"/>
    <p:sldLayoutId id="2147485031" r:id="rId3"/>
    <p:sldLayoutId id="2147485032" r:id="rId4"/>
    <p:sldLayoutId id="2147485033" r:id="rId5"/>
    <p:sldLayoutId id="2147485034" r:id="rId6"/>
    <p:sldLayoutId id="2147485035" r:id="rId7"/>
    <p:sldLayoutId id="2147485036" r:id="rId8"/>
    <p:sldLayoutId id="2147485037" r:id="rId9"/>
    <p:sldLayoutId id="2147485038" r:id="rId10"/>
    <p:sldLayoutId id="2147485039" r:id="rId11"/>
    <p:sldLayoutId id="2147485040" r:id="rId12"/>
    <p:sldLayoutId id="2147485041"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3C66E19-9CD0-224A-9094-37324153C567}" type="slidenum">
              <a:rPr lang="en-US"/>
              <a:pPr>
                <a:defRPr/>
              </a:pPr>
              <a:t>‹#›</a:t>
            </a:fld>
            <a:endParaRPr lang="en-US"/>
          </a:p>
        </p:txBody>
      </p:sp>
    </p:spTree>
    <p:extLst>
      <p:ext uri="{BB962C8B-B14F-4D97-AF65-F5344CB8AC3E}">
        <p14:creationId xmlns:p14="http://schemas.microsoft.com/office/powerpoint/2010/main" val="2089543183"/>
      </p:ext>
    </p:extLst>
  </p:cSld>
  <p:clrMap bg1="lt1" tx1="dk1" bg2="lt2" tx2="dk2" accent1="accent1" accent2="accent2" accent3="accent3" accent4="accent4" accent5="accent5" accent6="accent6" hlink="hlink" folHlink="folHlink"/>
  <p:sldLayoutIdLst>
    <p:sldLayoutId id="2147485043" r:id="rId1"/>
    <p:sldLayoutId id="2147485044" r:id="rId2"/>
    <p:sldLayoutId id="2147485045" r:id="rId3"/>
    <p:sldLayoutId id="2147485046" r:id="rId4"/>
    <p:sldLayoutId id="2147485047" r:id="rId5"/>
    <p:sldLayoutId id="2147485048" r:id="rId6"/>
    <p:sldLayoutId id="2147485049" r:id="rId7"/>
    <p:sldLayoutId id="2147485050" r:id="rId8"/>
    <p:sldLayoutId id="2147485051" r:id="rId9"/>
    <p:sldLayoutId id="2147485052" r:id="rId10"/>
    <p:sldLayoutId id="2147485053"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234"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F545878A-AC4C-CD42-97F5-6ABF71E5AB85}" type="slidenum">
              <a:rPr lang="en-US"/>
              <a:pPr>
                <a:defRPr/>
              </a:pPr>
              <a:t>‹#›</a:t>
            </a:fld>
            <a:endParaRPr lang="en-US"/>
          </a:p>
        </p:txBody>
      </p:sp>
    </p:spTree>
    <p:extLst>
      <p:ext uri="{BB962C8B-B14F-4D97-AF65-F5344CB8AC3E}">
        <p14:creationId xmlns:p14="http://schemas.microsoft.com/office/powerpoint/2010/main" val="3910995026"/>
      </p:ext>
    </p:extLst>
  </p:cSld>
  <p:clrMap bg1="lt1" tx1="dk1" bg2="lt2" tx2="dk2" accent1="accent1" accent2="accent2" accent3="accent3" accent4="accent4" accent5="accent5" accent6="accent6" hlink="hlink" folHlink="folHlink"/>
  <p:sldLayoutIdLst>
    <p:sldLayoutId id="2147485055" r:id="rId1"/>
    <p:sldLayoutId id="2147485056" r:id="rId2"/>
    <p:sldLayoutId id="2147485057" r:id="rId3"/>
    <p:sldLayoutId id="2147485058" r:id="rId4"/>
    <p:sldLayoutId id="2147485059" r:id="rId5"/>
    <p:sldLayoutId id="2147485060" r:id="rId6"/>
    <p:sldLayoutId id="2147485061" r:id="rId7"/>
    <p:sldLayoutId id="2147485062" r:id="rId8"/>
    <p:sldLayoutId id="2147485063" r:id="rId9"/>
    <p:sldLayoutId id="2147485064" r:id="rId10"/>
    <p:sldLayoutId id="2147485065" r:id="rId1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3170"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79"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3181"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3182"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84"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86"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88"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9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9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9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201"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20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263212"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0F441EA5-53B7-CF40-9490-162FDAB89A60}" type="slidenum">
              <a:rPr lang="en-US"/>
              <a:pPr>
                <a:defRPr/>
              </a:pPr>
              <a:t>‹#›</a:t>
            </a:fld>
            <a:endParaRPr lang="en-US"/>
          </a:p>
        </p:txBody>
      </p:sp>
    </p:spTree>
    <p:extLst>
      <p:ext uri="{BB962C8B-B14F-4D97-AF65-F5344CB8AC3E}">
        <p14:creationId xmlns:p14="http://schemas.microsoft.com/office/powerpoint/2010/main" val="431434391"/>
      </p:ext>
    </p:extLst>
  </p:cSld>
  <p:clrMap bg1="dk2" tx1="lt1" bg2="dk1" tx2="lt2" accent1="accent1" accent2="accent2" accent3="accent3" accent4="accent4" accent5="accent5" accent6="accent6" hlink="hlink" folHlink="folHlink"/>
  <p:sldLayoutIdLst>
    <p:sldLayoutId id="2147485067" r:id="rId1"/>
    <p:sldLayoutId id="2147485068" r:id="rId2"/>
    <p:sldLayoutId id="2147485069" r:id="rId3"/>
    <p:sldLayoutId id="2147485070" r:id="rId4"/>
    <p:sldLayoutId id="2147485071" r:id="rId5"/>
    <p:sldLayoutId id="2147485072" r:id="rId6"/>
    <p:sldLayoutId id="2147485073" r:id="rId7"/>
    <p:sldLayoutId id="2147485074" r:id="rId8"/>
    <p:sldLayoutId id="2147485075" r:id="rId9"/>
    <p:sldLayoutId id="2147485076" r:id="rId10"/>
    <p:sldLayoutId id="214748507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15042" name="Group 2"/>
          <p:cNvGrpSpPr>
            <a:grpSpLocks/>
          </p:cNvGrpSpPr>
          <p:nvPr/>
        </p:nvGrpSpPr>
        <p:grpSpPr bwMode="auto">
          <a:xfrm>
            <a:off x="0" y="0"/>
            <a:ext cx="8478838" cy="6173788"/>
            <a:chOff x="0" y="0"/>
            <a:chExt cx="5341" cy="3889"/>
          </a:xfrm>
        </p:grpSpPr>
        <p:sp>
          <p:nvSpPr>
            <p:cNvPr id="215048"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15049"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15050"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15051"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FFFFFF"/>
                </a:solidFill>
                <a:latin typeface="Times New Roman" charset="0"/>
              </a:defRPr>
            </a:lvl1pPr>
          </a:lstStyle>
          <a:p>
            <a:pPr>
              <a:defRPr/>
            </a:pPr>
            <a:fld id="{4F75FA00-B4B3-E24A-ACA0-0AEE1DC86EA7}" type="slidenum">
              <a:rPr lang="en-US"/>
              <a:pPr>
                <a:defRPr/>
              </a:pPr>
              <a:t>‹#›</a:t>
            </a:fld>
            <a:endParaRPr lang="en-US"/>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739" r:id="rId1"/>
    <p:sldLayoutId id="2147484740" r:id="rId2"/>
    <p:sldLayoutId id="2147484741" r:id="rId3"/>
    <p:sldLayoutId id="2147484742" r:id="rId4"/>
    <p:sldLayoutId id="2147484743" r:id="rId5"/>
    <p:sldLayoutId id="2147484744" r:id="rId6"/>
    <p:sldLayoutId id="2147484745" r:id="rId7"/>
    <p:sldLayoutId id="2147484746" r:id="rId8"/>
    <p:sldLayoutId id="2147484747" r:id="rId9"/>
    <p:sldLayoutId id="2147484748" r:id="rId10"/>
    <p:sldLayoutId id="2147484749" r:id="rId11"/>
    <p:sldLayoutId id="2147484750" r:id="rId12"/>
    <p:sldLayoutId id="2147484751"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29378" name="Group 2"/>
          <p:cNvGrpSpPr>
            <a:grpSpLocks/>
          </p:cNvGrpSpPr>
          <p:nvPr/>
        </p:nvGrpSpPr>
        <p:grpSpPr bwMode="auto">
          <a:xfrm>
            <a:off x="0" y="0"/>
            <a:ext cx="8478838" cy="6173788"/>
            <a:chOff x="0" y="0"/>
            <a:chExt cx="5341" cy="3889"/>
          </a:xfrm>
        </p:grpSpPr>
        <p:sp>
          <p:nvSpPr>
            <p:cNvPr id="229384"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29385"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29386"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29387"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FFFFFF"/>
                </a:solidFill>
                <a:latin typeface="Times New Roman" charset="0"/>
              </a:defRPr>
            </a:lvl1pPr>
          </a:lstStyle>
          <a:p>
            <a:pPr>
              <a:defRPr/>
            </a:pPr>
            <a:fld id="{975C3568-A2B1-644C-B7E2-303BA313F24A}" type="slidenum">
              <a:rPr lang="en-US"/>
              <a:pPr>
                <a:defRPr/>
              </a:pPr>
              <a:t>‹#›</a:t>
            </a:fld>
            <a:endParaRPr lang="en-US"/>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752" r:id="rId1"/>
    <p:sldLayoutId id="2147484753" r:id="rId2"/>
    <p:sldLayoutId id="2147484754" r:id="rId3"/>
    <p:sldLayoutId id="2147484755" r:id="rId4"/>
    <p:sldLayoutId id="2147484756" r:id="rId5"/>
    <p:sldLayoutId id="2147484757" r:id="rId6"/>
    <p:sldLayoutId id="2147484758" r:id="rId7"/>
    <p:sldLayoutId id="2147484759" r:id="rId8"/>
    <p:sldLayoutId id="2147484760" r:id="rId9"/>
    <p:sldLayoutId id="2147484761" r:id="rId10"/>
    <p:sldLayoutId id="2147484762" r:id="rId11"/>
    <p:sldLayoutId id="2147484763" r:id="rId12"/>
    <p:sldLayoutId id="2147484764"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0"/>
            <a:ext cx="8478839"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7415" name="Rectangle 7"/>
          <p:cNvSpPr>
            <a:spLocks noGrp="1" noChangeArrowheads="1"/>
          </p:cNvSpPr>
          <p:nvPr>
            <p:ph type="title"/>
          </p:nvPr>
        </p:nvSpPr>
        <p:spPr bwMode="auto">
          <a:xfrm>
            <a:off x="34926"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eaLnBrk="1" hangingPunct="1">
              <a:defRPr/>
            </a:pPr>
            <a:fld id="{9E6BD74C-E78D-EB45-8314-A25147C26345}" type="slidenum">
              <a:rPr lang="en-US">
                <a:solidFill>
                  <a:srgbClr val="FFFFFF"/>
                </a:solidFill>
                <a:latin typeface="Times New Roman" charset="0"/>
              </a:rPr>
              <a:pPr eaLnBrk="1" hangingPunct="1">
                <a:defRPr/>
              </a:pPr>
              <a:t>‹#›</a:t>
            </a:fld>
            <a:endParaRPr lang="en-US">
              <a:solidFill>
                <a:srgbClr val="FFFFFF"/>
              </a:solidFill>
              <a:latin typeface="Times New Roman" charset="0"/>
            </a:endParaRPr>
          </a:p>
        </p:txBody>
      </p:sp>
      <p:sp>
        <p:nvSpPr>
          <p:cNvPr id="17419" name="Rectangle 11"/>
          <p:cNvSpPr>
            <a:spLocks noGrp="1" noChangeArrowheads="1"/>
          </p:cNvSpPr>
          <p:nvPr>
            <p:ph type="body" idx="1"/>
          </p:nvPr>
        </p:nvSpPr>
        <p:spPr bwMode="auto">
          <a:xfrm>
            <a:off x="34926" y="1641476"/>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3227151"/>
      </p:ext>
    </p:extLst>
  </p:cSld>
  <p:clrMap bg1="dk2" tx1="lt1" bg2="dk1" tx2="lt2" accent1="accent1" accent2="accent2" accent3="accent3" accent4="accent4" accent5="accent5" accent6="accent6" hlink="hlink" folHlink="folHlink"/>
  <p:sldLayoutIdLst>
    <p:sldLayoutId id="2147484766" r:id="rId1"/>
    <p:sldLayoutId id="2147484767" r:id="rId2"/>
    <p:sldLayoutId id="2147484768" r:id="rId3"/>
    <p:sldLayoutId id="2147484769" r:id="rId4"/>
    <p:sldLayoutId id="2147484770" r:id="rId5"/>
    <p:sldLayoutId id="2147484771" r:id="rId6"/>
    <p:sldLayoutId id="2147484772" r:id="rId7"/>
    <p:sldLayoutId id="2147484773" r:id="rId8"/>
    <p:sldLayoutId id="2147484774" r:id="rId9"/>
    <p:sldLayoutId id="2147484775" r:id="rId10"/>
    <p:sldLayoutId id="2147484776" r:id="rId11"/>
    <p:sldLayoutId id="2147484777" r:id="rId12"/>
    <p:sldLayoutId id="2147484778"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D1676332-2FEB-0143-A8CC-7B37BF4AD214}" type="slidenum">
              <a:rPr lang="en-US"/>
              <a:pPr>
                <a:defRPr/>
              </a:pPr>
              <a:t>‹#›</a:t>
            </a:fld>
            <a:endParaRPr lang="en-US"/>
          </a:p>
        </p:txBody>
      </p:sp>
    </p:spTree>
    <p:extLst>
      <p:ext uri="{BB962C8B-B14F-4D97-AF65-F5344CB8AC3E}">
        <p14:creationId xmlns:p14="http://schemas.microsoft.com/office/powerpoint/2010/main" val="3289615989"/>
      </p:ext>
    </p:extLst>
  </p:cSld>
  <p:clrMap bg1="dk2" tx1="lt1" bg2="dk1" tx2="lt2" accent1="accent1" accent2="accent2" accent3="accent3" accent4="accent4" accent5="accent5" accent6="accent6" hlink="hlink" folHlink="folHlink"/>
  <p:sldLayoutIdLst>
    <p:sldLayoutId id="2147484780" r:id="rId1"/>
    <p:sldLayoutId id="2147484781" r:id="rId2"/>
    <p:sldLayoutId id="2147484782" r:id="rId3"/>
    <p:sldLayoutId id="2147484783" r:id="rId4"/>
    <p:sldLayoutId id="2147484784" r:id="rId5"/>
    <p:sldLayoutId id="2147484785" r:id="rId6"/>
    <p:sldLayoutId id="2147484786" r:id="rId7"/>
    <p:sldLayoutId id="2147484787" r:id="rId8"/>
    <p:sldLayoutId id="2147484788" r:id="rId9"/>
    <p:sldLayoutId id="2147484789" r:id="rId10"/>
    <p:sldLayoutId id="2147484790" r:id="rId11"/>
    <p:sldLayoutId id="2147484791"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A44C4530-8D25-7249-9946-C5C7DA6267EA}" type="slidenum">
              <a:rPr lang="en-US"/>
              <a:pPr>
                <a:defRPr/>
              </a:pPr>
              <a:t>‹#›</a:t>
            </a:fld>
            <a:endParaRPr lang="en-US"/>
          </a:p>
        </p:txBody>
      </p:sp>
    </p:spTree>
    <p:extLst>
      <p:ext uri="{BB962C8B-B14F-4D97-AF65-F5344CB8AC3E}">
        <p14:creationId xmlns:p14="http://schemas.microsoft.com/office/powerpoint/2010/main" val="3980019081"/>
      </p:ext>
    </p:extLst>
  </p:cSld>
  <p:clrMap bg1="lt1" tx1="dk1" bg2="lt2" tx2="dk2" accent1="accent1" accent2="accent2" accent3="accent3" accent4="accent4" accent5="accent5" accent6="accent6" hlink="hlink" folHlink="folHlink"/>
  <p:sldLayoutIdLst>
    <p:sldLayoutId id="2147484793" r:id="rId1"/>
    <p:sldLayoutId id="2147484794" r:id="rId2"/>
    <p:sldLayoutId id="2147484795" r:id="rId3"/>
    <p:sldLayoutId id="2147484796" r:id="rId4"/>
    <p:sldLayoutId id="2147484797" r:id="rId5"/>
    <p:sldLayoutId id="2147484798" r:id="rId6"/>
    <p:sldLayoutId id="2147484799" r:id="rId7"/>
    <p:sldLayoutId id="2147484800" r:id="rId8"/>
    <p:sldLayoutId id="2147484801" r:id="rId9"/>
    <p:sldLayoutId id="2147484802" r:id="rId10"/>
    <p:sldLayoutId id="2147484803"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2"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99143617"/>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 id="2147484810" r:id="rId6"/>
    <p:sldLayoutId id="2147484811" r:id="rId7"/>
    <p:sldLayoutId id="2147484812" r:id="rId8"/>
    <p:sldLayoutId id="2147484813" r:id="rId9"/>
    <p:sldLayoutId id="2147484814" r:id="rId10"/>
    <p:sldLayoutId id="2147484815" r:id="rId11"/>
    <p:sldLayoutId id="2147484816" r:id="rId12"/>
    <p:sldLayoutId id="214748481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16.xml"/><Relationship Id="rId5" Type="http://schemas.openxmlformats.org/officeDocument/2006/relationships/image" Target="../media/image16.jpeg"/><Relationship Id="rId4" Type="http://schemas.openxmlformats.org/officeDocument/2006/relationships/hyperlink" Target="https://www.google.com/url?sa=i&amp;url=https%3A%2F%2Fwww.jetphotos.com%2Fphoto%2F9762352&amp;psig=AOvVaw0r70if_Xa0XQnzTxzCKVOh&amp;ust=1670385464064000&amp;source=images&amp;cd=vfe&amp;ved=2ahUKEwiNr4fzjOT7AhV-jo4IHaTnCC0QjRx6BAgAEAo"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4.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5.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7.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1.xml"/><Relationship Id="rId1" Type="http://schemas.openxmlformats.org/officeDocument/2006/relationships/slideLayout" Target="../slideLayouts/slideLayout60.xml"/></Relationships>
</file>

<file path=ppt/slides/_rels/slide10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2.xml"/><Relationship Id="rId1" Type="http://schemas.openxmlformats.org/officeDocument/2006/relationships/slideLayout" Target="../slideLayouts/slideLayout47.xml"/></Relationships>
</file>

<file path=ppt/slides/_rels/slide10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16.xml"/></Relationships>
</file>

<file path=ppt/slides/_rels/slide11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3.xml"/><Relationship Id="rId1" Type="http://schemas.openxmlformats.org/officeDocument/2006/relationships/slideLayout" Target="../slideLayouts/slideLayout24.xml"/></Relationships>
</file>

<file path=ppt/slides/_rels/slide111.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104.xml"/><Relationship Id="rId1" Type="http://schemas.openxmlformats.org/officeDocument/2006/relationships/slideLayout" Target="../slideLayouts/slideLayout312.xml"/><Relationship Id="rId4" Type="http://schemas.openxmlformats.org/officeDocument/2006/relationships/image" Target="../media/image96.emf"/></Relationships>
</file>

<file path=ppt/slides/_rels/slide11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7.xml"/><Relationship Id="rId1" Type="http://schemas.openxmlformats.org/officeDocument/2006/relationships/slideLayout" Target="../slideLayouts/slideLayout287.xml"/><Relationship Id="rId4" Type="http://schemas.openxmlformats.org/officeDocument/2006/relationships/image" Target="../media/image73.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23.xml"/><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34.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46.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5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336.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34.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98.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6.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16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14.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23.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23.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84.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89.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16.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01.xml"/><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89.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89.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07.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89.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01.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89.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89.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07.xml"/><Relationship Id="rId5" Type="http://schemas.openxmlformats.org/officeDocument/2006/relationships/image" Target="../media/image53.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207.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75.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89.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01.xml"/><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89.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189.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207.xml"/><Relationship Id="rId5" Type="http://schemas.openxmlformats.org/officeDocument/2006/relationships/image" Target="../media/image61.png"/><Relationship Id="rId4" Type="http://schemas.openxmlformats.org/officeDocument/2006/relationships/image" Target="../media/image60.jpe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207.xml"/><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12.xml"/></Relationships>
</file>

<file path=ppt/slides/_rels/slide47.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41.xml"/><Relationship Id="rId1" Type="http://schemas.openxmlformats.org/officeDocument/2006/relationships/slideLayout" Target="../slideLayouts/slideLayout220.xml"/></Relationships>
</file>

<file path=ppt/slides/_rels/slide48.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42.xml"/><Relationship Id="rId1" Type="http://schemas.openxmlformats.org/officeDocument/2006/relationships/slideLayout" Target="../slideLayouts/slideLayout22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1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8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2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1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1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1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1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1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2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15.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1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15.xml"/></Relationships>
</file>

<file path=ppt/slides/_rels/slide66.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60.xml"/><Relationship Id="rId1" Type="http://schemas.openxmlformats.org/officeDocument/2006/relationships/slideLayout" Target="../slideLayouts/slideLayout22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2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2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2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9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2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2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2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2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27.xml"/></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9.xml"/><Relationship Id="rId1" Type="http://schemas.openxmlformats.org/officeDocument/2006/relationships/slideLayout" Target="../slideLayouts/slideLayout22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25.xml"/></Relationships>
</file>

<file path=ppt/slides/_rels/slide7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1.xml"/><Relationship Id="rId1" Type="http://schemas.openxmlformats.org/officeDocument/2006/relationships/slideLayout" Target="../slideLayouts/slideLayout234.xml"/></Relationships>
</file>

<file path=ppt/slides/_rels/slide7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2.xml"/><Relationship Id="rId1" Type="http://schemas.openxmlformats.org/officeDocument/2006/relationships/slideLayout" Target="../slideLayouts/slideLayout24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50.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2.xml"/></Relationships>
</file>

<file path=ppt/slides/_rels/slide8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4.xml"/><Relationship Id="rId1" Type="http://schemas.openxmlformats.org/officeDocument/2006/relationships/slideLayout" Target="../slideLayouts/slideLayout261.xml"/></Relationships>
</file>

<file path=ppt/slides/_rels/slide8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5.xml"/><Relationship Id="rId1" Type="http://schemas.openxmlformats.org/officeDocument/2006/relationships/slideLayout" Target="../slideLayouts/slideLayout264.xml"/></Relationships>
</file>

<file path=ppt/slides/_rels/slide8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6.xml"/><Relationship Id="rId1" Type="http://schemas.openxmlformats.org/officeDocument/2006/relationships/slideLayout" Target="../slideLayouts/slideLayout261.xml"/></Relationships>
</file>

<file path=ppt/slides/_rels/slide8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7.xml"/><Relationship Id="rId1" Type="http://schemas.openxmlformats.org/officeDocument/2006/relationships/slideLayout" Target="../slideLayouts/slideLayout262.xml"/></Relationships>
</file>

<file path=ppt/slides/_rels/slide8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8.xml"/><Relationship Id="rId1" Type="http://schemas.openxmlformats.org/officeDocument/2006/relationships/slideLayout" Target="../slideLayouts/slideLayout265.xml"/></Relationships>
</file>

<file path=ppt/slides/_rels/slide8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9.xml"/><Relationship Id="rId1" Type="http://schemas.openxmlformats.org/officeDocument/2006/relationships/slideLayout" Target="../slideLayouts/slideLayout272.xml"/></Relationships>
</file>

<file path=ppt/slides/_rels/slide8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0.xml"/><Relationship Id="rId1" Type="http://schemas.openxmlformats.org/officeDocument/2006/relationships/slideLayout" Target="../slideLayouts/slideLayout287.xml"/><Relationship Id="rId4" Type="http://schemas.openxmlformats.org/officeDocument/2006/relationships/image" Target="../media/image73.png"/></Relationships>
</file>

<file path=ppt/slides/_rels/slide8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1.xml"/><Relationship Id="rId1" Type="http://schemas.openxmlformats.org/officeDocument/2006/relationships/slideLayout" Target="../slideLayouts/slideLayout288.xml"/></Relationships>
</file>

<file path=ppt/slides/_rels/slide8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2.xml"/><Relationship Id="rId1" Type="http://schemas.openxmlformats.org/officeDocument/2006/relationships/slideLayout" Target="../slideLayouts/slideLayout288.xml"/></Relationships>
</file>

<file path=ppt/slides/_rels/slide8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3.xml"/><Relationship Id="rId1" Type="http://schemas.openxmlformats.org/officeDocument/2006/relationships/slideLayout" Target="../slideLayouts/slideLayout288.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2.xml"/></Relationships>
</file>

<file path=ppt/slides/_rels/slide9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4.xml"/><Relationship Id="rId1" Type="http://schemas.openxmlformats.org/officeDocument/2006/relationships/slideLayout" Target="../slideLayouts/slideLayout288.xml"/></Relationships>
</file>

<file path=ppt/slides/_rels/slide9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5.xml"/><Relationship Id="rId1" Type="http://schemas.openxmlformats.org/officeDocument/2006/relationships/slideLayout" Target="../slideLayouts/slideLayout288.xml"/></Relationships>
</file>

<file path=ppt/slides/_rels/slide9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6.xml"/><Relationship Id="rId1" Type="http://schemas.openxmlformats.org/officeDocument/2006/relationships/slideLayout" Target="../slideLayouts/slideLayout288.xml"/></Relationships>
</file>

<file path=ppt/slides/_rels/slide9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7.xml"/><Relationship Id="rId1" Type="http://schemas.openxmlformats.org/officeDocument/2006/relationships/slideLayout" Target="../slideLayouts/slideLayout288.xml"/></Relationships>
</file>

<file path=ppt/slides/_rels/slide9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8.xml"/><Relationship Id="rId1" Type="http://schemas.openxmlformats.org/officeDocument/2006/relationships/slideLayout" Target="../slideLayouts/slideLayout288.xml"/></Relationships>
</file>

<file path=ppt/slides/_rels/slide9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9.xml"/><Relationship Id="rId1" Type="http://schemas.openxmlformats.org/officeDocument/2006/relationships/slideLayout" Target="../slideLayouts/slideLayout288.xml"/></Relationships>
</file>

<file path=ppt/slides/_rels/slide9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0.xml"/><Relationship Id="rId1" Type="http://schemas.openxmlformats.org/officeDocument/2006/relationships/slideLayout" Target="../slideLayouts/slideLayout288.xml"/><Relationship Id="rId5" Type="http://schemas.openxmlformats.org/officeDocument/2006/relationships/image" Target="../media/image85.png"/><Relationship Id="rId4" Type="http://schemas.openxmlformats.org/officeDocument/2006/relationships/image" Target="../media/image84.png"/></Relationships>
</file>

<file path=ppt/slides/_rels/slide9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1.xml"/><Relationship Id="rId1" Type="http://schemas.openxmlformats.org/officeDocument/2006/relationships/slideLayout" Target="../slideLayouts/slideLayout28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14.xml"/></Relationships>
</file>

<file path=ppt/slides/_rels/slide9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4" descr="three_cross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72514" name="Rectangle 2"/>
          <p:cNvSpPr>
            <a:spLocks noGrp="1" noChangeArrowheads="1"/>
          </p:cNvSpPr>
          <p:nvPr>
            <p:ph type="ctrTitle"/>
          </p:nvPr>
        </p:nvSpPr>
        <p:spPr>
          <a:xfrm>
            <a:off x="0" y="188640"/>
            <a:ext cx="9144000" cy="1944216"/>
          </a:xfrm>
          <a:effectLst>
            <a:outerShdw blurRad="63500" dist="35921" dir="2700000" algn="ctr" rotWithShape="0">
              <a:schemeClr val="tx2">
                <a:alpha val="74998"/>
              </a:schemeClr>
            </a:outerShdw>
          </a:effectLst>
        </p:spPr>
        <p:txBody>
          <a:bodyPr anchor="ctr"/>
          <a:lstStyle/>
          <a:p>
            <a:pPr eaLnBrk="1" hangingPunct="1">
              <a:defRPr/>
            </a:pPr>
            <a:r>
              <a:rPr lang="ar-JO" sz="7200" b="1" dirty="0">
                <a:solidFill>
                  <a:schemeClr val="bg1"/>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علم الكنيسة</a:t>
            </a:r>
            <a:br>
              <a:rPr lang="en-US" sz="6000" b="1" dirty="0">
                <a:solidFill>
                  <a:schemeClr val="bg1"/>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br>
            <a:r>
              <a:rPr lang="ar-JO" sz="4800" b="1" dirty="0">
                <a:solidFill>
                  <a:schemeClr val="bg1"/>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عقيدة الكنيسة</a:t>
            </a:r>
            <a:endParaRPr lang="en-US" sz="3600" b="1" dirty="0">
              <a:solidFill>
                <a:schemeClr val="bg1"/>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10" name="Rectangle 3"/>
          <p:cNvSpPr txBox="1">
            <a:spLocks noChangeArrowheads="1"/>
          </p:cNvSpPr>
          <p:nvPr/>
        </p:nvSpPr>
        <p:spPr bwMode="auto">
          <a:xfrm>
            <a:off x="0" y="2349500"/>
            <a:ext cx="9144000" cy="9271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defRPr/>
            </a:pPr>
            <a:r>
              <a:rPr lang="ar-JO" sz="4400" b="1" dirty="0">
                <a:solidFill>
                  <a:schemeClr val="bg1"/>
                </a:solidFill>
                <a:effectLst>
                  <a:glow rad="228600">
                    <a:schemeClr val="tx1">
                      <a:alpha val="75000"/>
                    </a:schemeClr>
                  </a:glow>
                </a:effectLst>
                <a:latin typeface="Arial" panose="020B0604020202020204" pitchFamily="34" charset="0"/>
                <a:cs typeface="Arial" panose="020B0604020202020204" pitchFamily="34" charset="0"/>
              </a:rPr>
              <a:t>مقدمة</a:t>
            </a:r>
            <a:endParaRPr lang="en-US" sz="4000" b="1" dirty="0">
              <a:solidFill>
                <a:schemeClr val="bg1"/>
              </a:solidFill>
              <a:effectLst>
                <a:glow rad="228600">
                  <a:schemeClr val="tx1">
                    <a:alpha val="75000"/>
                  </a:schemeClr>
                </a:glow>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7C035286-543D-B961-57E8-4D9091205749}"/>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
        <p:nvSpPr>
          <p:cNvPr id="3" name="Rectangle 2">
            <a:extLst>
              <a:ext uri="{FF2B5EF4-FFF2-40B4-BE49-F238E27FC236}">
                <a16:creationId xmlns:a16="http://schemas.microsoft.com/office/drawing/2014/main" id="{E89C0A0D-B109-1DE1-1630-9E8694B974AA}"/>
              </a:ext>
            </a:extLst>
          </p:cNvPr>
          <p:cNvSpPr txBox="1">
            <a:spLocks noChangeArrowheads="1"/>
          </p:cNvSpPr>
          <p:nvPr/>
        </p:nvSpPr>
        <p:spPr bwMode="auto">
          <a:xfrm>
            <a:off x="489992" y="3334611"/>
            <a:ext cx="8316416" cy="1676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eaLnBrk="1" hangingPunct="1">
              <a:defRPr/>
            </a:pPr>
            <a:r>
              <a:rPr lang="ar-JO" sz="3200" b="1" kern="0" dirty="0">
                <a:solidFill>
                  <a:schemeClr val="bg1"/>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ما هو الأمر العظيم</a:t>
            </a:r>
          </a:p>
          <a:p>
            <a:pPr eaLnBrk="1" hangingPunct="1">
              <a:defRPr/>
            </a:pPr>
            <a:r>
              <a:rPr lang="ar-JO" sz="3200" b="1" kern="0" dirty="0">
                <a:solidFill>
                  <a:schemeClr val="bg1"/>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rPr>
              <a:t> بخصوص الكنيسة؟</a:t>
            </a:r>
            <a:endParaRPr lang="en-US" sz="1600" b="1" kern="0" dirty="0">
              <a:solidFill>
                <a:schemeClr val="bg1"/>
              </a:solidFill>
              <a:effectLst>
                <a:glow rad="228600">
                  <a:schemeClr val="tx1">
                    <a:alpha val="75000"/>
                  </a:schemeClr>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C1C20-C4D9-1242-AF08-75DF7072AAFD}"/>
              </a:ext>
            </a:extLst>
          </p:cNvPr>
          <p:cNvPicPr>
            <a:picLocks noChangeAspect="1"/>
          </p:cNvPicPr>
          <p:nvPr/>
        </p:nvPicPr>
        <p:blipFill rotWithShape="1">
          <a:blip r:embed="rId3"/>
          <a:srcRect l="13316" t="10238" b="2940"/>
          <a:stretch/>
        </p:blipFill>
        <p:spPr>
          <a:xfrm>
            <a:off x="0" y="-27384"/>
            <a:ext cx="9144000" cy="6868864"/>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99"/>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6</a:t>
            </a:r>
            <a:endParaRPr kumimoji="0" lang="en-US" sz="2400" b="1" i="0" u="none" strike="noStrike" kern="1200" cap="none" spc="0" normalizeH="0" baseline="0" noProof="0" dirty="0">
              <a:ln>
                <a:noFill/>
              </a:ln>
              <a:solidFill>
                <a:srgbClr val="FFFF99"/>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2" name="Title 1"/>
          <p:cNvSpPr>
            <a:spLocks noGrp="1"/>
          </p:cNvSpPr>
          <p:nvPr>
            <p:ph type="title"/>
          </p:nvPr>
        </p:nvSpPr>
        <p:spPr>
          <a:xfrm>
            <a:off x="4788024" y="3501008"/>
            <a:ext cx="4249728" cy="3240360"/>
          </a:xfrm>
        </p:spPr>
        <p:txBody>
          <a:bodyPr/>
          <a:lstStyle/>
          <a:p>
            <a:pPr rtl="1">
              <a:defRPr/>
            </a:pP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ستيفن (34) هو طيار في الشركة المتحدة يتنقل إلى سياتل من إس إف أو </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pic>
        <p:nvPicPr>
          <p:cNvPr id="5" name="Picture 2" descr="N2250U | Boeing 777-322ER | United Airlines | Rami Mizrahi | JetPhotos">
            <a:hlinkClick r:id="rId4"/>
            <a:extLst>
              <a:ext uri="{FF2B5EF4-FFF2-40B4-BE49-F238E27FC236}">
                <a16:creationId xmlns:a16="http://schemas.microsoft.com/office/drawing/2014/main" id="{AD9F1C70-F891-4157-F60D-788D55BFF3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24" y="3857682"/>
            <a:ext cx="4661024" cy="3000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254495"/>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4" descr="christianChurchOld1"/>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76610" name="Rectangle 2"/>
          <p:cNvSpPr>
            <a:spLocks noGrp="1" noChangeArrowheads="1"/>
          </p:cNvSpPr>
          <p:nvPr>
            <p:ph type="ctrTitle"/>
          </p:nvPr>
        </p:nvSpPr>
        <p:spPr>
          <a:xfrm>
            <a:off x="457200" y="228600"/>
            <a:ext cx="8153400" cy="1143000"/>
          </a:xfrm>
          <a:effectLst>
            <a:outerShdw blurRad="63500" dist="35921" dir="2700000" algn="ctr" rotWithShape="0">
              <a:schemeClr val="tx2">
                <a:alpha val="74998"/>
              </a:schemeClr>
            </a:outerShdw>
          </a:effectLst>
        </p:spPr>
        <p:txBody>
          <a:bodyPr/>
          <a:lstStyle/>
          <a:p>
            <a:pPr eaLnBrk="1" hangingPunct="1">
              <a:defRPr/>
            </a:pPr>
            <a:r>
              <a:rPr lang="ar-JO" sz="6000" b="1" dirty="0">
                <a:solidFill>
                  <a:schemeClr val="bg1"/>
                </a:solidFill>
                <a:latin typeface="Arial" panose="020B0604020202020204" pitchFamily="34" charset="0"/>
                <a:ea typeface="ＭＳ Ｐゴシック" charset="0"/>
                <a:cs typeface="Arial" panose="020B0604020202020204" pitchFamily="34" charset="0"/>
              </a:rPr>
              <a:t>الأهداف</a:t>
            </a:r>
            <a:endParaRPr lang="en-US" sz="54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476611" name="Rectangle 3"/>
          <p:cNvSpPr>
            <a:spLocks noGrp="1" noChangeArrowheads="1"/>
          </p:cNvSpPr>
          <p:nvPr>
            <p:ph type="subTitle" idx="1"/>
          </p:nvPr>
        </p:nvSpPr>
        <p:spPr>
          <a:xfrm>
            <a:off x="609600" y="2590800"/>
            <a:ext cx="8534400" cy="3810000"/>
          </a:xfrm>
          <a:effectLst>
            <a:outerShdw blurRad="63500" dist="35921" dir="2700000" algn="ctr" rotWithShape="0">
              <a:schemeClr val="tx2">
                <a:alpha val="74998"/>
              </a:schemeClr>
            </a:outerShdw>
          </a:effectLst>
        </p:spPr>
        <p:txBody>
          <a:bodyPr/>
          <a:lstStyle/>
          <a:p>
            <a:pPr algn="r" eaLnBrk="1" hangingPunct="1">
              <a:defRPr/>
            </a:pPr>
            <a:r>
              <a:rPr lang="ar-JO" sz="2800" b="1" dirty="0">
                <a:solidFill>
                  <a:schemeClr val="bg1"/>
                </a:solidFill>
                <a:latin typeface="Arial" panose="020B0604020202020204" pitchFamily="34" charset="0"/>
                <a:ea typeface="ＭＳ Ｐゴシック" charset="-128"/>
                <a:cs typeface="Arial" panose="020B0604020202020204" pitchFamily="34" charset="0"/>
              </a:rPr>
              <a:t>أ. توضيح</a:t>
            </a:r>
            <a:r>
              <a:rPr lang="ar-JO" sz="2800" b="1" dirty="0">
                <a:solidFill>
                  <a:srgbClr val="FFFF00"/>
                </a:solidFill>
                <a:latin typeface="Arial" panose="020B0604020202020204" pitchFamily="34" charset="0"/>
                <a:ea typeface="ＭＳ Ｐゴシック" charset="-128"/>
                <a:cs typeface="Arial" panose="020B0604020202020204" pitchFamily="34" charset="0"/>
              </a:rPr>
              <a:t> الطبيعة </a:t>
            </a:r>
            <a:r>
              <a:rPr lang="ar-JO" sz="2800" b="1" dirty="0">
                <a:solidFill>
                  <a:schemeClr val="bg1"/>
                </a:solidFill>
                <a:latin typeface="Arial" panose="020B0604020202020204" pitchFamily="34" charset="0"/>
                <a:ea typeface="ＭＳ Ｐゴシック" charset="-128"/>
                <a:cs typeface="Arial" panose="020B0604020202020204" pitchFamily="34" charset="0"/>
              </a:rPr>
              <a:t>الكتابية للكنيسة المحلية (تحديد ماهية الكنيسة).</a:t>
            </a:r>
            <a:endParaRPr lang="en-US" sz="2800" b="1" dirty="0">
              <a:solidFill>
                <a:schemeClr val="bg1"/>
              </a:solidFill>
              <a:latin typeface="Arial" panose="020B0604020202020204" pitchFamily="34" charset="0"/>
              <a:ea typeface="ＭＳ Ｐゴシック" charset="-128"/>
              <a:cs typeface="Arial" panose="020B0604020202020204" pitchFamily="34" charset="0"/>
            </a:endParaRPr>
          </a:p>
          <a:p>
            <a:pPr algn="l" eaLnBrk="1" hangingPunct="1">
              <a:defRPr/>
            </a:pPr>
            <a:endParaRPr lang="en-US" sz="2800" b="1" dirty="0">
              <a:solidFill>
                <a:schemeClr val="bg1"/>
              </a:solidFill>
              <a:latin typeface="Arial" panose="020B0604020202020204" pitchFamily="34" charset="0"/>
              <a:ea typeface="ＭＳ Ｐゴシック" charset="-128"/>
              <a:cs typeface="Arial" panose="020B0604020202020204" pitchFamily="34" charset="0"/>
            </a:endParaRPr>
          </a:p>
          <a:p>
            <a:pPr algn="r" eaLnBrk="1" hangingPunct="1">
              <a:defRPr/>
            </a:pPr>
            <a:r>
              <a:rPr lang="ar-JO" sz="2800" b="1" dirty="0">
                <a:solidFill>
                  <a:schemeClr val="bg1"/>
                </a:solidFill>
                <a:latin typeface="Arial" panose="020B0604020202020204" pitchFamily="34" charset="0"/>
                <a:ea typeface="ＭＳ Ｐゴシック" charset="-128"/>
                <a:cs typeface="Arial" panose="020B0604020202020204" pitchFamily="34" charset="0"/>
              </a:rPr>
              <a:t>ب. توضيح</a:t>
            </a:r>
            <a:r>
              <a:rPr lang="ar-JO" sz="2800" b="1" dirty="0">
                <a:solidFill>
                  <a:srgbClr val="FFFF00"/>
                </a:solidFill>
                <a:latin typeface="Arial" panose="020B0604020202020204" pitchFamily="34" charset="0"/>
                <a:ea typeface="ＭＳ Ｐゴシック" charset="-128"/>
                <a:cs typeface="Arial" panose="020B0604020202020204" pitchFamily="34" charset="0"/>
              </a:rPr>
              <a:t> الهدف </a:t>
            </a:r>
            <a:r>
              <a:rPr lang="ar-JO" sz="2800" b="1" dirty="0">
                <a:solidFill>
                  <a:schemeClr val="bg1"/>
                </a:solidFill>
                <a:latin typeface="Arial" panose="020B0604020202020204" pitchFamily="34" charset="0"/>
                <a:ea typeface="ＭＳ Ｐゴシック" charset="-128"/>
                <a:cs typeface="Arial" panose="020B0604020202020204" pitchFamily="34" charset="0"/>
              </a:rPr>
              <a:t>الكتابي للكنيسة المحلية (أظهر ما يفترض أن تفعله الكنيسة) وذلك لتطوير أولويات التغيير في خدمته.</a:t>
            </a:r>
            <a:endParaRPr lang="en-US" sz="2800" b="1" dirty="0">
              <a:solidFill>
                <a:schemeClr val="bg1"/>
              </a:solidFill>
              <a:latin typeface="Arial" panose="020B0604020202020204" pitchFamily="34" charset="0"/>
              <a:ea typeface="ＭＳ Ｐゴシック" charset="-128"/>
              <a:cs typeface="Arial" panose="020B0604020202020204" pitchFamily="34" charset="0"/>
            </a:endParaRPr>
          </a:p>
        </p:txBody>
      </p:sp>
      <p:sp>
        <p:nvSpPr>
          <p:cNvPr id="1476613" name="Text Box 5"/>
          <p:cNvSpPr txBox="1">
            <a:spLocks noChangeArrowheads="1"/>
          </p:cNvSpPr>
          <p:nvPr/>
        </p:nvSpPr>
        <p:spPr bwMode="auto">
          <a:xfrm>
            <a:off x="8610600" y="152400"/>
            <a:ext cx="3556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ar-JO" b="1" dirty="0">
                <a:solidFill>
                  <a:schemeClr val="bg1"/>
                </a:solidFill>
                <a:latin typeface="Arial" panose="020B0604020202020204" pitchFamily="34" charset="0"/>
                <a:ea typeface="ＭＳ Ｐゴシック" charset="-128"/>
                <a:cs typeface="Arial" panose="020B0604020202020204" pitchFamily="34" charset="0"/>
              </a:rPr>
              <a:t>1</a:t>
            </a:r>
            <a:endParaRPr lang="en-US" b="1" dirty="0">
              <a:solidFill>
                <a:schemeClr val="bg1"/>
              </a:solidFill>
              <a:latin typeface="Arial" panose="020B0604020202020204" pitchFamily="34" charset="0"/>
              <a:ea typeface="ＭＳ Ｐゴシック" charset="-128"/>
              <a:cs typeface="Arial" panose="020B0604020202020204" pitchFamily="34" charset="0"/>
            </a:endParaRPr>
          </a:p>
        </p:txBody>
      </p:sp>
      <p:sp>
        <p:nvSpPr>
          <p:cNvPr id="438277" name="TextBox 5"/>
          <p:cNvSpPr txBox="1">
            <a:spLocks noChangeArrowheads="1"/>
          </p:cNvSpPr>
          <p:nvPr/>
        </p:nvSpPr>
        <p:spPr bwMode="auto">
          <a:xfrm>
            <a:off x="381000" y="1595438"/>
            <a:ext cx="836746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chemeClr val="bg1"/>
                </a:solidFill>
                <a:latin typeface="Arial" panose="020B0604020202020204" pitchFamily="34" charset="0"/>
                <a:cs typeface="Arial" panose="020B0604020202020204" pitchFamily="34" charset="0"/>
              </a:rPr>
              <a:t>في نهاية المساق يجب أن يكون الطالب قادراً على…</a:t>
            </a:r>
            <a:endParaRPr 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1" name="Picture 4" descr="christianChurchOld1"/>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76610" name="Rectangle 2"/>
          <p:cNvSpPr>
            <a:spLocks noGrp="1" noChangeArrowheads="1"/>
          </p:cNvSpPr>
          <p:nvPr>
            <p:ph type="ctrTitle"/>
          </p:nvPr>
        </p:nvSpPr>
        <p:spPr>
          <a:xfrm>
            <a:off x="457200" y="228600"/>
            <a:ext cx="8153400" cy="1143000"/>
          </a:xfrm>
          <a:effectLst>
            <a:outerShdw blurRad="63500" dist="35921" dir="2700000" algn="ctr" rotWithShape="0">
              <a:schemeClr val="tx2">
                <a:alpha val="74998"/>
              </a:schemeClr>
            </a:outerShdw>
          </a:effectLst>
        </p:spPr>
        <p:txBody>
          <a:bodyPr/>
          <a:lstStyle/>
          <a:p>
            <a:pPr eaLnBrk="1" hangingPunct="1">
              <a:defRPr/>
            </a:pPr>
            <a:r>
              <a:rPr lang="ar-JO" sz="6000" b="1" dirty="0">
                <a:solidFill>
                  <a:schemeClr val="bg1"/>
                </a:solidFill>
                <a:latin typeface="Arial" panose="020B0604020202020204" pitchFamily="34" charset="0"/>
                <a:ea typeface="ＭＳ Ｐゴシック" charset="0"/>
                <a:cs typeface="Arial" panose="020B0604020202020204" pitchFamily="34" charset="0"/>
              </a:rPr>
              <a:t>الأهداف</a:t>
            </a:r>
            <a:endParaRPr lang="en-US" sz="54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476611" name="Rectangle 3"/>
          <p:cNvSpPr>
            <a:spLocks noGrp="1" noChangeArrowheads="1"/>
          </p:cNvSpPr>
          <p:nvPr>
            <p:ph type="subTitle" idx="1"/>
          </p:nvPr>
        </p:nvSpPr>
        <p:spPr>
          <a:xfrm>
            <a:off x="609600" y="2590800"/>
            <a:ext cx="8534400" cy="3962400"/>
          </a:xfrm>
          <a:effectLst>
            <a:outerShdw blurRad="63500" dist="35921" dir="2700000" algn="ctr" rotWithShape="0">
              <a:schemeClr val="tx2">
                <a:alpha val="74998"/>
              </a:schemeClr>
            </a:outerShdw>
          </a:effectLst>
        </p:spPr>
        <p:txBody>
          <a:bodyPr/>
          <a:lstStyle/>
          <a:p>
            <a:pPr algn="r" eaLnBrk="1" hangingPunct="1">
              <a:defRPr/>
            </a:pPr>
            <a:r>
              <a:rPr lang="ar-JO" sz="2800" b="1" dirty="0">
                <a:solidFill>
                  <a:schemeClr val="bg1"/>
                </a:solidFill>
                <a:latin typeface="Arial" panose="020B0604020202020204" pitchFamily="34" charset="0"/>
                <a:ea typeface="ＭＳ Ｐゴシック" charset="-128"/>
                <a:cs typeface="Arial" panose="020B0604020202020204" pitchFamily="34" charset="0"/>
              </a:rPr>
              <a:t>ت. تطبيق التمييز بين </a:t>
            </a:r>
            <a:r>
              <a:rPr lang="ar-JO" sz="2800" b="1" dirty="0">
                <a:solidFill>
                  <a:srgbClr val="FFFF00"/>
                </a:solidFill>
                <a:latin typeface="Arial" panose="020B0604020202020204" pitchFamily="34" charset="0"/>
                <a:ea typeface="ＭＳ Ｐゴシック" charset="-128"/>
                <a:cs typeface="Arial" panose="020B0604020202020204" pitchFamily="34" charset="0"/>
              </a:rPr>
              <a:t>الوظيفة والشكل </a:t>
            </a:r>
            <a:r>
              <a:rPr lang="ar-JO" sz="2800" b="1" dirty="0">
                <a:solidFill>
                  <a:schemeClr val="bg1"/>
                </a:solidFill>
                <a:latin typeface="Arial" panose="020B0604020202020204" pitchFamily="34" charset="0"/>
                <a:ea typeface="ＭＳ Ｐゴシック" charset="-128"/>
                <a:cs typeface="Arial" panose="020B0604020202020204" pitchFamily="34" charset="0"/>
              </a:rPr>
              <a:t>جنبًا إلى جنب مع أدوار الكتاب المقدس والتاريخ والثقافة لإضفاء الصلة على قضايا الكنيسة المحلية.</a:t>
            </a:r>
            <a:endParaRPr lang="en-US" sz="2800" b="1" dirty="0">
              <a:solidFill>
                <a:schemeClr val="bg1"/>
              </a:solidFill>
              <a:latin typeface="Arial" panose="020B0604020202020204" pitchFamily="34" charset="0"/>
              <a:ea typeface="ＭＳ Ｐゴシック" charset="-128"/>
              <a:cs typeface="Arial" panose="020B0604020202020204" pitchFamily="34" charset="0"/>
            </a:endParaRPr>
          </a:p>
          <a:p>
            <a:pPr marL="623888" indent="-623888" algn="l" eaLnBrk="1" hangingPunct="1">
              <a:buFontTx/>
              <a:buAutoNum type="alphaLcPeriod" startAt="3"/>
              <a:defRPr/>
            </a:pPr>
            <a:endParaRPr lang="en-US" sz="2800" b="1" dirty="0">
              <a:solidFill>
                <a:schemeClr val="bg1"/>
              </a:solidFill>
              <a:latin typeface="Arial" panose="020B0604020202020204" pitchFamily="34" charset="0"/>
              <a:ea typeface="ＭＳ Ｐゴシック" charset="-128"/>
              <a:cs typeface="Arial" panose="020B0604020202020204" pitchFamily="34" charset="0"/>
            </a:endParaRPr>
          </a:p>
          <a:p>
            <a:pPr algn="r" eaLnBrk="1" hangingPunct="1">
              <a:defRPr/>
            </a:pPr>
            <a:r>
              <a:rPr lang="ar-JO" sz="2800" b="1" dirty="0">
                <a:solidFill>
                  <a:schemeClr val="bg1"/>
                </a:solidFill>
                <a:latin typeface="Arial" panose="020B0604020202020204" pitchFamily="34" charset="0"/>
                <a:ea typeface="ＭＳ Ｐゴシック" charset="-128"/>
                <a:cs typeface="Arial" panose="020B0604020202020204" pitchFamily="34" charset="0"/>
              </a:rPr>
              <a:t>ث. معرفة كيف يمكن تحقيق</a:t>
            </a:r>
            <a:r>
              <a:rPr lang="ar-JO" sz="2800" b="1" dirty="0">
                <a:solidFill>
                  <a:srgbClr val="FFFF00"/>
                </a:solidFill>
                <a:latin typeface="Arial" panose="020B0604020202020204" pitchFamily="34" charset="0"/>
                <a:ea typeface="ＭＳ Ｐゴシック" charset="-128"/>
                <a:cs typeface="Arial" panose="020B0604020202020204" pitchFamily="34" charset="0"/>
              </a:rPr>
              <a:t> تضاعف </a:t>
            </a:r>
            <a:r>
              <a:rPr lang="ar-JO" sz="2800" b="1" dirty="0">
                <a:solidFill>
                  <a:schemeClr val="bg1"/>
                </a:solidFill>
                <a:latin typeface="Arial" panose="020B0604020202020204" pitchFamily="34" charset="0"/>
                <a:ea typeface="ＭＳ Ｐゴシック" charset="-128"/>
                <a:cs typeface="Arial" panose="020B0604020202020204" pitchFamily="34" charset="0"/>
              </a:rPr>
              <a:t>الكنيسة (التبشير والنمو) في خدمته.</a:t>
            </a:r>
            <a:endParaRPr lang="en-US" sz="2800" b="1" dirty="0">
              <a:solidFill>
                <a:schemeClr val="bg1"/>
              </a:solidFill>
              <a:latin typeface="Arial" panose="020B0604020202020204" pitchFamily="34" charset="0"/>
              <a:ea typeface="ＭＳ Ｐゴシック" charset="-128"/>
              <a:cs typeface="Arial" panose="020B0604020202020204" pitchFamily="34" charset="0"/>
            </a:endParaRPr>
          </a:p>
        </p:txBody>
      </p:sp>
      <p:sp>
        <p:nvSpPr>
          <p:cNvPr id="1476613" name="Text Box 5"/>
          <p:cNvSpPr txBox="1">
            <a:spLocks noChangeArrowheads="1"/>
          </p:cNvSpPr>
          <p:nvPr/>
        </p:nvSpPr>
        <p:spPr bwMode="auto">
          <a:xfrm>
            <a:off x="8610600" y="152400"/>
            <a:ext cx="3556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ar-JO" b="1" dirty="0">
                <a:solidFill>
                  <a:schemeClr val="bg1"/>
                </a:solidFill>
                <a:latin typeface="Arial" panose="020B0604020202020204" pitchFamily="34" charset="0"/>
                <a:ea typeface="ＭＳ Ｐゴシック" charset="-128"/>
                <a:cs typeface="Arial" panose="020B0604020202020204" pitchFamily="34" charset="0"/>
              </a:rPr>
              <a:t>1</a:t>
            </a:r>
            <a:endParaRPr lang="en-US" b="1" dirty="0">
              <a:solidFill>
                <a:schemeClr val="bg1"/>
              </a:solidFill>
              <a:latin typeface="Arial" panose="020B0604020202020204" pitchFamily="34" charset="0"/>
              <a:ea typeface="ＭＳ Ｐゴシック" charset="-128"/>
              <a:cs typeface="Arial" panose="020B0604020202020204" pitchFamily="34" charset="0"/>
            </a:endParaRPr>
          </a:p>
        </p:txBody>
      </p:sp>
      <p:sp>
        <p:nvSpPr>
          <p:cNvPr id="440325" name="TextBox 5"/>
          <p:cNvSpPr txBox="1">
            <a:spLocks noChangeArrowheads="1"/>
          </p:cNvSpPr>
          <p:nvPr/>
        </p:nvSpPr>
        <p:spPr bwMode="auto">
          <a:xfrm>
            <a:off x="381000" y="1595438"/>
            <a:ext cx="843947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chemeClr val="bg1"/>
                </a:solidFill>
                <a:latin typeface="Arial" panose="020B0604020202020204" pitchFamily="34" charset="0"/>
                <a:cs typeface="Arial" panose="020B0604020202020204" pitchFamily="34" charset="0"/>
              </a:rPr>
              <a:t>في نهاية المساق يجب أن يكون الطالب قادراً على…</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69" name="Picture 4" descr="christianChurchOld1"/>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76610" name="Rectangle 2"/>
          <p:cNvSpPr>
            <a:spLocks noGrp="1" noChangeArrowheads="1"/>
          </p:cNvSpPr>
          <p:nvPr>
            <p:ph type="ctrTitle"/>
          </p:nvPr>
        </p:nvSpPr>
        <p:spPr>
          <a:xfrm>
            <a:off x="457200" y="228600"/>
            <a:ext cx="8153400" cy="1143000"/>
          </a:xfrm>
          <a:effectLst>
            <a:outerShdw blurRad="63500" dist="35921" dir="2700000" algn="ctr" rotWithShape="0">
              <a:schemeClr val="tx2">
                <a:alpha val="74998"/>
              </a:schemeClr>
            </a:outerShdw>
          </a:effectLst>
        </p:spPr>
        <p:txBody>
          <a:bodyPr/>
          <a:lstStyle/>
          <a:p>
            <a:pPr eaLnBrk="1" hangingPunct="1">
              <a:defRPr/>
            </a:pPr>
            <a:r>
              <a:rPr lang="ar-JO" sz="6000" b="1" dirty="0">
                <a:solidFill>
                  <a:schemeClr val="bg1"/>
                </a:solidFill>
                <a:latin typeface="Arial" panose="020B0604020202020204" pitchFamily="34" charset="0"/>
                <a:ea typeface="ＭＳ Ｐゴシック" charset="0"/>
                <a:cs typeface="Arial" panose="020B0604020202020204" pitchFamily="34" charset="0"/>
              </a:rPr>
              <a:t>الأهداف</a:t>
            </a:r>
            <a:endParaRPr lang="en-US" sz="54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476611" name="Rectangle 3"/>
          <p:cNvSpPr>
            <a:spLocks noGrp="1" noChangeArrowheads="1"/>
          </p:cNvSpPr>
          <p:nvPr>
            <p:ph type="subTitle" idx="1"/>
          </p:nvPr>
        </p:nvSpPr>
        <p:spPr>
          <a:xfrm>
            <a:off x="609600" y="2590800"/>
            <a:ext cx="8534400" cy="3657600"/>
          </a:xfrm>
          <a:effectLst>
            <a:outerShdw blurRad="63500" dist="35921" dir="2700000" algn="ctr" rotWithShape="0">
              <a:schemeClr val="tx2">
                <a:alpha val="74998"/>
              </a:schemeClr>
            </a:outerShdw>
          </a:effectLst>
        </p:spPr>
        <p:txBody>
          <a:bodyPr/>
          <a:lstStyle/>
          <a:p>
            <a:pPr algn="r" eaLnBrk="1" hangingPunct="1">
              <a:defRPr/>
            </a:pPr>
            <a:r>
              <a:rPr lang="ar-JO" sz="2800" b="1" dirty="0">
                <a:solidFill>
                  <a:schemeClr val="bg1"/>
                </a:solidFill>
                <a:latin typeface="Arial" panose="020B0604020202020204" pitchFamily="34" charset="0"/>
                <a:ea typeface="ＭＳ Ｐゴシック" charset="-128"/>
                <a:cs typeface="Arial" panose="020B0604020202020204" pitchFamily="34" charset="0"/>
              </a:rPr>
              <a:t>ج. الشرح من الكتاب المقدس عن الوسائل المناسبة</a:t>
            </a:r>
            <a:r>
              <a:rPr lang="ar-JO" sz="2800" b="1" dirty="0">
                <a:solidFill>
                  <a:srgbClr val="FFFF00"/>
                </a:solidFill>
                <a:latin typeface="Arial" panose="020B0604020202020204" pitchFamily="34" charset="0"/>
                <a:ea typeface="ＭＳ Ｐゴシック" charset="-128"/>
                <a:cs typeface="Arial" panose="020B0604020202020204" pitchFamily="34" charset="0"/>
              </a:rPr>
              <a:t> للتأديب </a:t>
            </a:r>
            <a:r>
              <a:rPr lang="ar-JO" sz="2800" b="1" dirty="0">
                <a:solidFill>
                  <a:schemeClr val="bg1"/>
                </a:solidFill>
                <a:latin typeface="Arial" panose="020B0604020202020204" pitchFamily="34" charset="0"/>
                <a:ea typeface="ＭＳ Ｐゴシック" charset="-128"/>
                <a:cs typeface="Arial" panose="020B0604020202020204" pitchFamily="34" charset="0"/>
              </a:rPr>
              <a:t>الكنسي من أجل رد المؤمنين الخطاة إلى كنيسته المحلية.</a:t>
            </a:r>
            <a:endParaRPr lang="en-US" sz="2800" b="1" dirty="0">
              <a:solidFill>
                <a:schemeClr val="bg1"/>
              </a:solidFill>
              <a:latin typeface="Arial" panose="020B0604020202020204" pitchFamily="34" charset="0"/>
              <a:ea typeface="ＭＳ Ｐゴシック" charset="-128"/>
              <a:cs typeface="Arial" panose="020B0604020202020204" pitchFamily="34" charset="0"/>
            </a:endParaRPr>
          </a:p>
          <a:p>
            <a:pPr marL="623888" indent="-623888" algn="l" eaLnBrk="1" hangingPunct="1">
              <a:buFontTx/>
              <a:buAutoNum type="alphaLcPeriod" startAt="5"/>
              <a:defRPr/>
            </a:pPr>
            <a:endParaRPr lang="en-US" sz="2800" b="1" dirty="0">
              <a:solidFill>
                <a:schemeClr val="bg1"/>
              </a:solidFill>
              <a:latin typeface="Arial" panose="020B0604020202020204" pitchFamily="34" charset="0"/>
              <a:ea typeface="ＭＳ Ｐゴシック" charset="-128"/>
              <a:cs typeface="Arial" panose="020B0604020202020204" pitchFamily="34" charset="0"/>
            </a:endParaRPr>
          </a:p>
          <a:p>
            <a:pPr algn="r" eaLnBrk="1" hangingPunct="1">
              <a:defRPr/>
            </a:pPr>
            <a:r>
              <a:rPr lang="ar-JO" sz="2800" b="1" dirty="0">
                <a:solidFill>
                  <a:schemeClr val="bg1"/>
                </a:solidFill>
                <a:latin typeface="Arial" panose="020B0604020202020204" pitchFamily="34" charset="0"/>
                <a:ea typeface="ＭＳ Ｐゴシック" charset="-128"/>
                <a:cs typeface="Arial" panose="020B0604020202020204" pitchFamily="34" charset="0"/>
              </a:rPr>
              <a:t>ح. تطبيق المبادئ</a:t>
            </a:r>
            <a:r>
              <a:rPr lang="ar-JO" sz="2800" b="1" dirty="0">
                <a:solidFill>
                  <a:srgbClr val="FFFF00"/>
                </a:solidFill>
                <a:latin typeface="Arial" panose="020B0604020202020204" pitchFamily="34" charset="0"/>
                <a:ea typeface="ＭＳ Ｐゴシック" charset="-128"/>
                <a:cs typeface="Arial" panose="020B0604020202020204" pitchFamily="34" charset="0"/>
              </a:rPr>
              <a:t> القيادية </a:t>
            </a:r>
            <a:r>
              <a:rPr lang="ar-JO" sz="2800" b="1" dirty="0">
                <a:solidFill>
                  <a:schemeClr val="bg1"/>
                </a:solidFill>
                <a:latin typeface="Arial" panose="020B0604020202020204" pitchFamily="34" charset="0"/>
                <a:ea typeface="ＭＳ Ｐゴシック" charset="-128"/>
                <a:cs typeface="Arial" panose="020B0604020202020204" pitchFamily="34" charset="0"/>
              </a:rPr>
              <a:t>الأكثر أهمية في العهد الجديد</a:t>
            </a:r>
            <a:endParaRPr lang="en-US" sz="2800" b="1" dirty="0">
              <a:solidFill>
                <a:schemeClr val="bg1"/>
              </a:solidFill>
              <a:latin typeface="Arial" panose="020B0604020202020204" pitchFamily="34" charset="0"/>
              <a:ea typeface="ＭＳ Ｐゴシック" charset="-128"/>
              <a:cs typeface="Arial" panose="020B0604020202020204" pitchFamily="34" charset="0"/>
            </a:endParaRPr>
          </a:p>
        </p:txBody>
      </p:sp>
      <p:sp>
        <p:nvSpPr>
          <p:cNvPr id="1476613" name="Text Box 5"/>
          <p:cNvSpPr txBox="1">
            <a:spLocks noChangeArrowheads="1"/>
          </p:cNvSpPr>
          <p:nvPr/>
        </p:nvSpPr>
        <p:spPr bwMode="auto">
          <a:xfrm>
            <a:off x="8610600" y="152400"/>
            <a:ext cx="3556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ar-JO" b="1" dirty="0">
                <a:solidFill>
                  <a:schemeClr val="bg1"/>
                </a:solidFill>
                <a:latin typeface="Arial" panose="020B0604020202020204" pitchFamily="34" charset="0"/>
                <a:ea typeface="ＭＳ Ｐゴシック" charset="-128"/>
                <a:cs typeface="Arial" panose="020B0604020202020204" pitchFamily="34" charset="0"/>
              </a:rPr>
              <a:t>1</a:t>
            </a:r>
            <a:endParaRPr lang="en-US" b="1" dirty="0">
              <a:solidFill>
                <a:schemeClr val="bg1"/>
              </a:solidFill>
              <a:latin typeface="Arial" panose="020B0604020202020204" pitchFamily="34" charset="0"/>
              <a:ea typeface="ＭＳ Ｐゴシック" charset="-128"/>
              <a:cs typeface="Arial" panose="020B0604020202020204" pitchFamily="34" charset="0"/>
            </a:endParaRPr>
          </a:p>
        </p:txBody>
      </p:sp>
      <p:sp>
        <p:nvSpPr>
          <p:cNvPr id="442373" name="TextBox 5"/>
          <p:cNvSpPr txBox="1">
            <a:spLocks noChangeArrowheads="1"/>
          </p:cNvSpPr>
          <p:nvPr/>
        </p:nvSpPr>
        <p:spPr bwMode="auto">
          <a:xfrm>
            <a:off x="381000" y="1595438"/>
            <a:ext cx="8229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chemeClr val="bg1"/>
                </a:solidFill>
                <a:latin typeface="Arial" panose="020B0604020202020204" pitchFamily="34" charset="0"/>
                <a:cs typeface="Arial" panose="020B0604020202020204" pitchFamily="34" charset="0"/>
              </a:rPr>
              <a:t>في نهاية المساق يجب أن يكون الطالب قادراً على…</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7" name="Picture 4" descr="christianChurchOld1"/>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76610" name="Rectangle 2"/>
          <p:cNvSpPr>
            <a:spLocks noGrp="1" noChangeArrowheads="1"/>
          </p:cNvSpPr>
          <p:nvPr>
            <p:ph type="ctrTitle"/>
          </p:nvPr>
        </p:nvSpPr>
        <p:spPr>
          <a:xfrm>
            <a:off x="457200" y="228600"/>
            <a:ext cx="8153400" cy="1143000"/>
          </a:xfrm>
          <a:effectLst>
            <a:outerShdw blurRad="63500" dist="35921" dir="2700000" algn="ctr" rotWithShape="0">
              <a:schemeClr val="tx2">
                <a:alpha val="74998"/>
              </a:schemeClr>
            </a:outerShdw>
          </a:effectLst>
        </p:spPr>
        <p:txBody>
          <a:bodyPr/>
          <a:lstStyle/>
          <a:p>
            <a:pPr eaLnBrk="1" hangingPunct="1">
              <a:defRPr/>
            </a:pPr>
            <a:r>
              <a:rPr lang="ar-JO" sz="6000" b="1" dirty="0">
                <a:solidFill>
                  <a:schemeClr val="bg1"/>
                </a:solidFill>
                <a:latin typeface="Arial" panose="020B0604020202020204" pitchFamily="34" charset="0"/>
                <a:ea typeface="ＭＳ Ｐゴシック" charset="0"/>
                <a:cs typeface="Arial" panose="020B0604020202020204" pitchFamily="34" charset="0"/>
              </a:rPr>
              <a:t>الأهداف</a:t>
            </a:r>
            <a:endParaRPr lang="en-US" sz="54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476611" name="Rectangle 3"/>
          <p:cNvSpPr>
            <a:spLocks noGrp="1" noChangeArrowheads="1"/>
          </p:cNvSpPr>
          <p:nvPr>
            <p:ph type="subTitle" idx="1"/>
          </p:nvPr>
        </p:nvSpPr>
        <p:spPr>
          <a:xfrm>
            <a:off x="609600" y="2590800"/>
            <a:ext cx="8534400" cy="3657600"/>
          </a:xfrm>
          <a:effectLst>
            <a:outerShdw blurRad="63500" dist="35921" dir="2700000" algn="ctr" rotWithShape="0">
              <a:schemeClr val="tx2">
                <a:alpha val="74998"/>
              </a:schemeClr>
            </a:outerShdw>
          </a:effectLst>
        </p:spPr>
        <p:txBody>
          <a:bodyPr/>
          <a:lstStyle/>
          <a:p>
            <a:pPr algn="r" eaLnBrk="1" hangingPunct="1">
              <a:defRPr/>
            </a:pPr>
            <a:r>
              <a:rPr lang="ar-JO" sz="2800" b="1" dirty="0">
                <a:solidFill>
                  <a:schemeClr val="bg1"/>
                </a:solidFill>
                <a:latin typeface="Arial" panose="020B0604020202020204" pitchFamily="34" charset="0"/>
                <a:ea typeface="ＭＳ Ｐゴシック" charset="-128"/>
                <a:cs typeface="Arial" panose="020B0604020202020204" pitchFamily="34" charset="0"/>
              </a:rPr>
              <a:t>خ. تمييز نمط العهد الجديد في</a:t>
            </a:r>
            <a:r>
              <a:rPr lang="ar-JO" sz="2800" b="1" dirty="0">
                <a:solidFill>
                  <a:srgbClr val="FFFF00"/>
                </a:solidFill>
                <a:latin typeface="Arial" panose="020B0604020202020204" pitchFamily="34" charset="0"/>
                <a:ea typeface="ＭＳ Ｐゴシック" charset="-128"/>
                <a:cs typeface="Arial" panose="020B0604020202020204" pitchFamily="34" charset="0"/>
              </a:rPr>
              <a:t> اختيار </a:t>
            </a:r>
            <a:r>
              <a:rPr lang="ar-JO" sz="2800" b="1" dirty="0">
                <a:solidFill>
                  <a:schemeClr val="bg1"/>
                </a:solidFill>
                <a:latin typeface="Arial" panose="020B0604020202020204" pitchFamily="34" charset="0"/>
                <a:ea typeface="ＭＳ Ｐゴシック" charset="-128"/>
                <a:cs typeface="Arial" panose="020B0604020202020204" pitchFamily="34" charset="0"/>
              </a:rPr>
              <a:t>قيادة الكنيسة لتقييم نمط القيادة الشخصي للطالب والوظائف ضمن جماعته</a:t>
            </a:r>
            <a:endParaRPr lang="en-US" sz="2800" b="1" dirty="0">
              <a:solidFill>
                <a:schemeClr val="bg1"/>
              </a:solidFill>
              <a:latin typeface="Arial" panose="020B0604020202020204" pitchFamily="34" charset="0"/>
              <a:ea typeface="ＭＳ Ｐゴシック" charset="-128"/>
              <a:cs typeface="Arial" panose="020B0604020202020204" pitchFamily="34" charset="0"/>
            </a:endParaRPr>
          </a:p>
          <a:p>
            <a:pPr marL="623888" indent="-623888" algn="l" eaLnBrk="1" hangingPunct="1">
              <a:buFontTx/>
              <a:buAutoNum type="alphaLcPeriod" startAt="7"/>
              <a:defRPr/>
            </a:pPr>
            <a:endParaRPr lang="en-US" sz="2800" b="1" dirty="0">
              <a:solidFill>
                <a:schemeClr val="bg1"/>
              </a:solidFill>
              <a:latin typeface="Arial" panose="020B0604020202020204" pitchFamily="34" charset="0"/>
              <a:ea typeface="ＭＳ Ｐゴシック" charset="-128"/>
              <a:cs typeface="Arial" panose="020B0604020202020204" pitchFamily="34" charset="0"/>
            </a:endParaRPr>
          </a:p>
          <a:p>
            <a:pPr algn="r" eaLnBrk="1" hangingPunct="1">
              <a:defRPr/>
            </a:pPr>
            <a:r>
              <a:rPr lang="ar-JO" sz="2800" b="1" dirty="0">
                <a:solidFill>
                  <a:schemeClr val="bg1"/>
                </a:solidFill>
                <a:latin typeface="Arial" panose="020B0604020202020204" pitchFamily="34" charset="0"/>
                <a:ea typeface="ＭＳ Ｐゴシック" charset="-128"/>
                <a:cs typeface="Arial" panose="020B0604020202020204" pitchFamily="34" charset="0"/>
              </a:rPr>
              <a:t>د. الدفاع عما يعتبره الطالب هيكل </a:t>
            </a:r>
            <a:r>
              <a:rPr lang="ar-JO" sz="2800" b="1" dirty="0">
                <a:solidFill>
                  <a:srgbClr val="FFFF00"/>
                </a:solidFill>
                <a:latin typeface="Arial" panose="020B0604020202020204" pitchFamily="34" charset="0"/>
                <a:ea typeface="ＭＳ Ｐゴシック" charset="-128"/>
                <a:cs typeface="Arial" panose="020B0604020202020204" pitchFamily="34" charset="0"/>
              </a:rPr>
              <a:t>حكومة</a:t>
            </a:r>
            <a:r>
              <a:rPr lang="ar-JO" sz="2800" b="1" dirty="0">
                <a:solidFill>
                  <a:schemeClr val="bg1"/>
                </a:solidFill>
                <a:latin typeface="Arial" panose="020B0604020202020204" pitchFamily="34" charset="0"/>
                <a:ea typeface="ＭＳ Ｐゴシック" charset="-128"/>
                <a:cs typeface="Arial" panose="020B0604020202020204" pitchFamily="34" charset="0"/>
              </a:rPr>
              <a:t> الكنيسة الأكثر كتابية بعد دراسة وجهات النظر البديلة المختلفة.</a:t>
            </a:r>
            <a:endParaRPr lang="en-US" sz="2800" b="1" dirty="0">
              <a:solidFill>
                <a:schemeClr val="bg1"/>
              </a:solidFill>
              <a:latin typeface="Arial" panose="020B0604020202020204" pitchFamily="34" charset="0"/>
              <a:ea typeface="ＭＳ Ｐゴシック" charset="-128"/>
              <a:cs typeface="Arial" panose="020B0604020202020204" pitchFamily="34" charset="0"/>
            </a:endParaRPr>
          </a:p>
        </p:txBody>
      </p:sp>
      <p:sp>
        <p:nvSpPr>
          <p:cNvPr id="1476613" name="Text Box 5"/>
          <p:cNvSpPr txBox="1">
            <a:spLocks noChangeArrowheads="1"/>
          </p:cNvSpPr>
          <p:nvPr/>
        </p:nvSpPr>
        <p:spPr bwMode="auto">
          <a:xfrm>
            <a:off x="8610600" y="152400"/>
            <a:ext cx="3556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ar-JO" b="1" dirty="0">
                <a:solidFill>
                  <a:schemeClr val="bg1"/>
                </a:solidFill>
                <a:latin typeface="Arial" panose="020B0604020202020204" pitchFamily="34" charset="0"/>
                <a:ea typeface="ＭＳ Ｐゴシック" charset="-128"/>
                <a:cs typeface="Arial" panose="020B0604020202020204" pitchFamily="34" charset="0"/>
              </a:rPr>
              <a:t>1</a:t>
            </a:r>
            <a:endParaRPr lang="en-US" b="1" dirty="0">
              <a:solidFill>
                <a:schemeClr val="bg1"/>
              </a:solidFill>
              <a:latin typeface="Arial" panose="020B0604020202020204" pitchFamily="34" charset="0"/>
              <a:ea typeface="ＭＳ Ｐゴシック" charset="-128"/>
              <a:cs typeface="Arial" panose="020B0604020202020204" pitchFamily="34" charset="0"/>
            </a:endParaRPr>
          </a:p>
        </p:txBody>
      </p:sp>
      <p:sp>
        <p:nvSpPr>
          <p:cNvPr id="444421" name="TextBox 5"/>
          <p:cNvSpPr txBox="1">
            <a:spLocks noChangeArrowheads="1"/>
          </p:cNvSpPr>
          <p:nvPr/>
        </p:nvSpPr>
        <p:spPr bwMode="auto">
          <a:xfrm>
            <a:off x="381000" y="1595438"/>
            <a:ext cx="8229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chemeClr val="bg1"/>
                </a:solidFill>
                <a:latin typeface="Arial" panose="020B0604020202020204" pitchFamily="34" charset="0"/>
                <a:cs typeface="Arial" panose="020B0604020202020204" pitchFamily="34" charset="0"/>
              </a:rPr>
              <a:t>في نهاية المساق يجب أن يكون الطالب قادراً على…</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5" name="Picture 4" descr="christianChurchOld1"/>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76610" name="Rectangle 2"/>
          <p:cNvSpPr>
            <a:spLocks noGrp="1" noChangeArrowheads="1"/>
          </p:cNvSpPr>
          <p:nvPr>
            <p:ph type="ctrTitle"/>
          </p:nvPr>
        </p:nvSpPr>
        <p:spPr>
          <a:xfrm>
            <a:off x="457200" y="228600"/>
            <a:ext cx="8153400" cy="1143000"/>
          </a:xfrm>
          <a:effectLst>
            <a:outerShdw blurRad="63500" dist="35921" dir="2700000" algn="ctr" rotWithShape="0">
              <a:schemeClr val="tx2">
                <a:alpha val="74998"/>
              </a:schemeClr>
            </a:outerShdw>
          </a:effectLst>
        </p:spPr>
        <p:txBody>
          <a:bodyPr/>
          <a:lstStyle/>
          <a:p>
            <a:pPr eaLnBrk="1" hangingPunct="1">
              <a:defRPr/>
            </a:pPr>
            <a:r>
              <a:rPr lang="ar-JO" sz="6000" b="1" dirty="0">
                <a:solidFill>
                  <a:schemeClr val="bg1"/>
                </a:solidFill>
                <a:latin typeface="Arial" panose="020B0604020202020204" pitchFamily="34" charset="0"/>
                <a:ea typeface="ＭＳ Ｐゴシック" charset="0"/>
                <a:cs typeface="Arial" panose="020B0604020202020204" pitchFamily="34" charset="0"/>
              </a:rPr>
              <a:t>الأهداف</a:t>
            </a:r>
            <a:endParaRPr lang="en-US" sz="54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476611" name="Rectangle 3"/>
          <p:cNvSpPr>
            <a:spLocks noGrp="1" noChangeArrowheads="1"/>
          </p:cNvSpPr>
          <p:nvPr>
            <p:ph type="subTitle" idx="1"/>
          </p:nvPr>
        </p:nvSpPr>
        <p:spPr>
          <a:xfrm>
            <a:off x="609600" y="2590800"/>
            <a:ext cx="8534400" cy="3657600"/>
          </a:xfrm>
          <a:effectLst>
            <a:outerShdw blurRad="63500" dist="35921" dir="2700000" algn="ctr" rotWithShape="0">
              <a:schemeClr val="tx2">
                <a:alpha val="74998"/>
              </a:schemeClr>
            </a:outerShdw>
          </a:effectLst>
        </p:spPr>
        <p:txBody>
          <a:bodyPr/>
          <a:lstStyle/>
          <a:p>
            <a:pPr algn="r" eaLnBrk="1" hangingPunct="1">
              <a:defRPr/>
            </a:pPr>
            <a:r>
              <a:rPr lang="ar-JO" sz="2800" b="1" dirty="0">
                <a:solidFill>
                  <a:schemeClr val="bg1"/>
                </a:solidFill>
                <a:latin typeface="Arial" panose="020B0604020202020204" pitchFamily="34" charset="0"/>
                <a:ea typeface="ＭＳ Ｐゴシック" charset="0"/>
                <a:cs typeface="Arial" panose="020B0604020202020204" pitchFamily="34" charset="0"/>
              </a:rPr>
              <a:t>ذ. الإثبات من الكتاب المقدس وجهة نظر الشخص الخاصة بشأن</a:t>
            </a:r>
            <a:r>
              <a:rPr lang="ar-JO" sz="2800" b="1" dirty="0">
                <a:solidFill>
                  <a:srgbClr val="FFFF00"/>
                </a:solidFill>
                <a:latin typeface="Arial" panose="020B0604020202020204" pitchFamily="34" charset="0"/>
                <a:ea typeface="ＭＳ Ｐゴシック" charset="0"/>
                <a:cs typeface="Arial" panose="020B0604020202020204" pitchFamily="34" charset="0"/>
              </a:rPr>
              <a:t> الفرائض </a:t>
            </a:r>
            <a:r>
              <a:rPr lang="ar-JO" sz="2800" b="1" dirty="0">
                <a:solidFill>
                  <a:schemeClr val="bg1"/>
                </a:solidFill>
                <a:latin typeface="Arial" panose="020B0604020202020204" pitchFamily="34" charset="0"/>
                <a:ea typeface="ＭＳ Ｐゴシック" charset="0"/>
                <a:cs typeface="Arial" panose="020B0604020202020204" pitchFamily="34" charset="0"/>
              </a:rPr>
              <a:t>(المعمودية والعشاء الرباني) لجعل هذه الإحتفالات ذات معنى أكبر.</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a:p>
            <a:pPr marL="623888" indent="-623888" algn="l" eaLnBrk="1" hangingPunct="1">
              <a:buFontTx/>
              <a:buAutoNum type="alphaLcPeriod" startAt="9"/>
              <a:defRPr/>
            </a:pPr>
            <a:endParaRPr lang="en-US" sz="2800" b="1" dirty="0">
              <a:solidFill>
                <a:schemeClr val="bg1"/>
              </a:solidFill>
              <a:latin typeface="Arial" panose="020B0604020202020204" pitchFamily="34" charset="0"/>
              <a:ea typeface="ＭＳ Ｐゴシック" charset="0"/>
              <a:cs typeface="Arial" panose="020B0604020202020204" pitchFamily="34" charset="0"/>
            </a:endParaRPr>
          </a:p>
          <a:p>
            <a:pPr algn="r" eaLnBrk="1" hangingPunct="1">
              <a:defRPr/>
            </a:pPr>
            <a:r>
              <a:rPr lang="ar-JO" sz="2800" b="1" dirty="0">
                <a:solidFill>
                  <a:schemeClr val="bg1"/>
                </a:solidFill>
                <a:latin typeface="Arial" panose="020B0604020202020204" pitchFamily="34" charset="0"/>
                <a:ea typeface="ＭＳ Ｐゴシック" charset="0"/>
                <a:cs typeface="Arial" panose="020B0604020202020204" pitchFamily="34" charset="0"/>
              </a:rPr>
              <a:t>ر. تطبيق المبادئ الكتابية لحياة الجسد لتسديد حاجات</a:t>
            </a:r>
            <a:r>
              <a:rPr lang="ar-JO" sz="2800" b="1" dirty="0">
                <a:solidFill>
                  <a:srgbClr val="FFFF00"/>
                </a:solidFill>
                <a:latin typeface="Arial" panose="020B0604020202020204" pitchFamily="34" charset="0"/>
                <a:ea typeface="ＭＳ Ｐゴシック" charset="0"/>
                <a:cs typeface="Arial" panose="020B0604020202020204" pitchFamily="34" charset="0"/>
              </a:rPr>
              <a:t> البنيان </a:t>
            </a:r>
            <a:r>
              <a:rPr lang="ar-JO" sz="2800" b="1" dirty="0">
                <a:solidFill>
                  <a:schemeClr val="bg1"/>
                </a:solidFill>
                <a:latin typeface="Arial" panose="020B0604020202020204" pitchFamily="34" charset="0"/>
                <a:ea typeface="ＭＳ Ｐゴシック" charset="0"/>
                <a:cs typeface="Arial" panose="020B0604020202020204" pitchFamily="34" charset="0"/>
              </a:rPr>
              <a:t>في كنيسته</a:t>
            </a:r>
            <a:endParaRPr lang="en-US" sz="60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476613" name="Text Box 5"/>
          <p:cNvSpPr txBox="1">
            <a:spLocks noChangeArrowheads="1"/>
          </p:cNvSpPr>
          <p:nvPr/>
        </p:nvSpPr>
        <p:spPr bwMode="auto">
          <a:xfrm>
            <a:off x="8610600" y="152400"/>
            <a:ext cx="3556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ar-JO" b="1" dirty="0">
                <a:solidFill>
                  <a:schemeClr val="bg1"/>
                </a:solidFill>
                <a:latin typeface="Arial" panose="020B0604020202020204" pitchFamily="34" charset="0"/>
                <a:ea typeface="ＭＳ Ｐゴシック" charset="-128"/>
                <a:cs typeface="Arial" panose="020B0604020202020204" pitchFamily="34" charset="0"/>
              </a:rPr>
              <a:t>1</a:t>
            </a:r>
            <a:endParaRPr lang="en-US" b="1" dirty="0">
              <a:solidFill>
                <a:schemeClr val="bg1"/>
              </a:solidFill>
              <a:latin typeface="Arial" panose="020B0604020202020204" pitchFamily="34" charset="0"/>
              <a:ea typeface="ＭＳ Ｐゴシック" charset="-128"/>
              <a:cs typeface="Arial" panose="020B0604020202020204" pitchFamily="34" charset="0"/>
            </a:endParaRPr>
          </a:p>
        </p:txBody>
      </p:sp>
      <p:sp>
        <p:nvSpPr>
          <p:cNvPr id="446469" name="TextBox 5"/>
          <p:cNvSpPr txBox="1">
            <a:spLocks noChangeArrowheads="1"/>
          </p:cNvSpPr>
          <p:nvPr/>
        </p:nvSpPr>
        <p:spPr bwMode="auto">
          <a:xfrm>
            <a:off x="381000" y="1595438"/>
            <a:ext cx="836746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chemeClr val="bg1"/>
                </a:solidFill>
                <a:latin typeface="Arial" panose="020B0604020202020204" pitchFamily="34" charset="0"/>
                <a:cs typeface="Arial" panose="020B0604020202020204" pitchFamily="34" charset="0"/>
              </a:rPr>
              <a:t>في نهاية المساق يجب أن يكون الطالب قادراً على…</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3" name="Picture 4" descr="christianChurchOld1"/>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76610" name="Rectangle 2"/>
          <p:cNvSpPr>
            <a:spLocks noGrp="1" noChangeArrowheads="1"/>
          </p:cNvSpPr>
          <p:nvPr>
            <p:ph type="ctrTitle"/>
          </p:nvPr>
        </p:nvSpPr>
        <p:spPr>
          <a:xfrm>
            <a:off x="457200" y="228600"/>
            <a:ext cx="8153400" cy="1143000"/>
          </a:xfrm>
          <a:effectLst>
            <a:outerShdw blurRad="63500" dist="35921" dir="2700000" algn="ctr" rotWithShape="0">
              <a:schemeClr val="tx2">
                <a:alpha val="74998"/>
              </a:schemeClr>
            </a:outerShdw>
          </a:effectLst>
        </p:spPr>
        <p:txBody>
          <a:bodyPr/>
          <a:lstStyle/>
          <a:p>
            <a:pPr eaLnBrk="1" hangingPunct="1">
              <a:defRPr/>
            </a:pPr>
            <a:r>
              <a:rPr lang="ar-JO" sz="6000" b="1" dirty="0">
                <a:solidFill>
                  <a:schemeClr val="bg1"/>
                </a:solidFill>
                <a:latin typeface="Arial" panose="020B0604020202020204" pitchFamily="34" charset="0"/>
                <a:ea typeface="ＭＳ Ｐゴシック" charset="0"/>
                <a:cs typeface="Arial" panose="020B0604020202020204" pitchFamily="34" charset="0"/>
              </a:rPr>
              <a:t>الأهداف</a:t>
            </a:r>
            <a:endParaRPr lang="en-US" sz="54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476611" name="Rectangle 3"/>
          <p:cNvSpPr>
            <a:spLocks noGrp="1" noChangeArrowheads="1"/>
          </p:cNvSpPr>
          <p:nvPr>
            <p:ph type="subTitle" idx="1"/>
          </p:nvPr>
        </p:nvSpPr>
        <p:spPr>
          <a:xfrm>
            <a:off x="609600" y="2590800"/>
            <a:ext cx="8534400" cy="4267200"/>
          </a:xfrm>
          <a:effectLst>
            <a:outerShdw blurRad="63500" dist="35921" dir="2700000" algn="ctr" rotWithShape="0">
              <a:schemeClr val="tx2">
                <a:alpha val="74998"/>
              </a:schemeClr>
            </a:outerShdw>
          </a:effectLst>
        </p:spPr>
        <p:txBody>
          <a:bodyPr/>
          <a:lstStyle/>
          <a:p>
            <a:pPr algn="r" eaLnBrk="1" hangingPunct="1">
              <a:defRPr/>
            </a:pPr>
            <a:r>
              <a:rPr lang="ar-JO" sz="2800" b="1" dirty="0">
                <a:solidFill>
                  <a:schemeClr val="bg1"/>
                </a:solidFill>
                <a:latin typeface="Arial" panose="020B0604020202020204" pitchFamily="34" charset="0"/>
                <a:ea typeface="ＭＳ Ｐゴシック" charset="0"/>
                <a:cs typeface="Arial" panose="020B0604020202020204" pitchFamily="34" charset="0"/>
              </a:rPr>
              <a:t>ز. معرفة أهمية وكيفية</a:t>
            </a:r>
            <a:r>
              <a:rPr lang="ar-JO" sz="2800" b="1" dirty="0">
                <a:solidFill>
                  <a:srgbClr val="FFFF00"/>
                </a:solidFill>
                <a:latin typeface="Arial" panose="020B0604020202020204" pitchFamily="34" charset="0"/>
                <a:ea typeface="ＭＳ Ｐゴシック" charset="0"/>
                <a:cs typeface="Arial" panose="020B0604020202020204" pitchFamily="34" charset="0"/>
              </a:rPr>
              <a:t> الوحدة </a:t>
            </a:r>
            <a:r>
              <a:rPr lang="ar-JO" sz="2800" b="1" dirty="0">
                <a:solidFill>
                  <a:schemeClr val="bg1"/>
                </a:solidFill>
                <a:latin typeface="Arial" panose="020B0604020202020204" pitchFamily="34" charset="0"/>
                <a:ea typeface="ＭＳ Ｐゴシック" charset="0"/>
                <a:cs typeface="Arial" panose="020B0604020202020204" pitchFamily="34" charset="0"/>
              </a:rPr>
              <a:t>في الجسد المحلي للطالب ومع الكنائس الأخرى.</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a:p>
            <a:pPr marL="623888" indent="-623888" algn="l" eaLnBrk="1" hangingPunct="1">
              <a:buFontTx/>
              <a:buAutoNum type="alphaLcPeriod" startAt="11"/>
              <a:defRPr/>
            </a:pPr>
            <a:endParaRPr lang="en-US" sz="2800" b="1" dirty="0">
              <a:solidFill>
                <a:schemeClr val="bg1"/>
              </a:solidFill>
              <a:latin typeface="Arial" panose="020B0604020202020204" pitchFamily="34" charset="0"/>
              <a:ea typeface="ＭＳ Ｐゴシック" charset="0"/>
              <a:cs typeface="Arial" panose="020B0604020202020204" pitchFamily="34" charset="0"/>
            </a:endParaRPr>
          </a:p>
          <a:p>
            <a:pPr algn="r" eaLnBrk="1" hangingPunct="1">
              <a:defRPr/>
            </a:pPr>
            <a:r>
              <a:rPr lang="ar-JO" sz="2800" b="1" dirty="0">
                <a:solidFill>
                  <a:schemeClr val="bg1"/>
                </a:solidFill>
                <a:latin typeface="Arial" panose="020B0604020202020204" pitchFamily="34" charset="0"/>
                <a:ea typeface="ＭＳ Ｐゴシック" charset="0"/>
                <a:cs typeface="Arial" panose="020B0604020202020204" pitchFamily="34" charset="0"/>
              </a:rPr>
              <a:t>س. تنفيذ</a:t>
            </a:r>
            <a:r>
              <a:rPr lang="ar-JO" sz="2800" b="1" dirty="0">
                <a:solidFill>
                  <a:srgbClr val="FFFF00"/>
                </a:solidFill>
                <a:latin typeface="Arial" panose="020B0604020202020204" pitchFamily="34" charset="0"/>
                <a:ea typeface="ＭＳ Ｐゴシック" charset="0"/>
                <a:cs typeface="Arial" panose="020B0604020202020204" pitchFamily="34" charset="0"/>
              </a:rPr>
              <a:t> فلسفته </a:t>
            </a:r>
            <a:r>
              <a:rPr lang="ar-JO" sz="2800" b="1" dirty="0">
                <a:solidFill>
                  <a:schemeClr val="bg1"/>
                </a:solidFill>
                <a:latin typeface="Arial" panose="020B0604020202020204" pitchFamily="34" charset="0"/>
                <a:ea typeface="ＭＳ Ｐゴシック" charset="0"/>
                <a:cs typeface="Arial" panose="020B0604020202020204" pitchFamily="34" charset="0"/>
              </a:rPr>
              <a:t>الخاصة بالخدمة المستندة إلى الكتاب المقدس والتي توضح الخطوات التي ستتبعها كنيسته لتدريب مؤمن جديد ليصبح قائدًا روحيًا ناضجًا في المسيح.</a:t>
            </a:r>
            <a:endParaRPr lang="en-US" sz="9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476613" name="Text Box 5"/>
          <p:cNvSpPr txBox="1">
            <a:spLocks noChangeArrowheads="1"/>
          </p:cNvSpPr>
          <p:nvPr/>
        </p:nvSpPr>
        <p:spPr bwMode="auto">
          <a:xfrm>
            <a:off x="8610600" y="152400"/>
            <a:ext cx="3556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ar-JO" b="1" dirty="0">
                <a:solidFill>
                  <a:schemeClr val="bg1"/>
                </a:solidFill>
                <a:latin typeface="Arial" panose="020B0604020202020204" pitchFamily="34" charset="0"/>
                <a:ea typeface="ＭＳ Ｐゴシック" charset="-128"/>
                <a:cs typeface="Arial" panose="020B0604020202020204" pitchFamily="34" charset="0"/>
              </a:rPr>
              <a:t>1</a:t>
            </a:r>
            <a:endParaRPr lang="en-US" b="1" dirty="0">
              <a:solidFill>
                <a:schemeClr val="bg1"/>
              </a:solidFill>
              <a:latin typeface="Arial" panose="020B0604020202020204" pitchFamily="34" charset="0"/>
              <a:ea typeface="ＭＳ Ｐゴシック" charset="-128"/>
              <a:cs typeface="Arial" panose="020B0604020202020204" pitchFamily="34" charset="0"/>
            </a:endParaRPr>
          </a:p>
        </p:txBody>
      </p:sp>
      <p:sp>
        <p:nvSpPr>
          <p:cNvPr id="448517" name="TextBox 5"/>
          <p:cNvSpPr txBox="1">
            <a:spLocks noChangeArrowheads="1"/>
          </p:cNvSpPr>
          <p:nvPr/>
        </p:nvSpPr>
        <p:spPr bwMode="auto">
          <a:xfrm>
            <a:off x="381000" y="1595438"/>
            <a:ext cx="85344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chemeClr val="bg1"/>
                </a:solidFill>
                <a:latin typeface="Arial" panose="020B0604020202020204" pitchFamily="34" charset="0"/>
                <a:cs typeface="Arial" panose="020B0604020202020204" pitchFamily="34" charset="0"/>
              </a:rPr>
              <a:t>في نهاية المساق يجب أن يكون الطالب قادراً على…</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61" name="Picture 5" descr="glowhand"/>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9619" name="Rectangle 3"/>
          <p:cNvSpPr>
            <a:spLocks noGrp="1" noChangeArrowheads="1"/>
          </p:cNvSpPr>
          <p:nvPr>
            <p:ph type="title"/>
          </p:nvPr>
        </p:nvSpPr>
        <p:spPr>
          <a:xfrm>
            <a:off x="457200" y="152400"/>
            <a:ext cx="8229600" cy="914400"/>
          </a:xfrm>
          <a:effectLst>
            <a:outerShdw blurRad="63500" dist="35921" dir="2700000" algn="ctr" rotWithShape="0">
              <a:schemeClr val="bg1">
                <a:alpha val="74998"/>
              </a:schemeClr>
            </a:outerShdw>
          </a:effectLst>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البرنامج</a:t>
            </a:r>
            <a:endParaRPr lang="en-US" dirty="0">
              <a:latin typeface="Arial" panose="020B0604020202020204" pitchFamily="34" charset="0"/>
              <a:ea typeface="ＭＳ Ｐゴシック" charset="0"/>
              <a:cs typeface="Arial" panose="020B0604020202020204" pitchFamily="34" charset="0"/>
            </a:endParaRPr>
          </a:p>
        </p:txBody>
      </p:sp>
      <p:sp>
        <p:nvSpPr>
          <p:cNvPr id="1519620" name="Rectangle 4"/>
          <p:cNvSpPr>
            <a:spLocks noGrp="1" noChangeArrowheads="1"/>
          </p:cNvSpPr>
          <p:nvPr>
            <p:ph type="body" idx="1"/>
          </p:nvPr>
        </p:nvSpPr>
        <p:spPr>
          <a:xfrm>
            <a:off x="9509" y="1700808"/>
            <a:ext cx="6769497" cy="4876800"/>
          </a:xfrm>
          <a:effectLst>
            <a:outerShdw blurRad="63500" dist="35921" dir="2700000" algn="ctr" rotWithShape="0">
              <a:schemeClr val="bg1">
                <a:alpha val="74998"/>
              </a:schemeClr>
            </a:outerShdw>
          </a:effectLst>
        </p:spPr>
        <p:txBody>
          <a:bodyPr/>
          <a:lstStyle/>
          <a:p>
            <a:pPr algn="r" rtl="1" eaLnBrk="1" hangingPunct="1">
              <a:lnSpc>
                <a:spcPct val="90000"/>
              </a:lnSpc>
              <a:defRPr/>
            </a:pPr>
            <a:r>
              <a:rPr lang="ar-JO" b="1" dirty="0">
                <a:solidFill>
                  <a:srgbClr val="C00000"/>
                </a:solidFill>
                <a:latin typeface="Arial" panose="020B0604020202020204" pitchFamily="34" charset="0"/>
                <a:ea typeface="ＭＳ Ｐゴシック" charset="-128"/>
                <a:cs typeface="Arial" panose="020B0604020202020204" pitchFamily="34" charset="0"/>
              </a:rPr>
              <a:t>14 كانون ثاني</a:t>
            </a:r>
            <a:r>
              <a:rPr lang="ar-JO" b="1" dirty="0">
                <a:solidFill>
                  <a:schemeClr val="tx2"/>
                </a:solidFill>
                <a:latin typeface="Arial" panose="020B0604020202020204" pitchFamily="34" charset="0"/>
                <a:ea typeface="ＭＳ Ｐゴシック" charset="-128"/>
                <a:cs typeface="Arial" panose="020B0604020202020204" pitchFamily="34" charset="0"/>
              </a:rPr>
              <a:t>: الطبيعة</a:t>
            </a:r>
          </a:p>
          <a:p>
            <a:pPr algn="r" rtl="1" eaLnBrk="1" hangingPunct="1">
              <a:lnSpc>
                <a:spcPct val="90000"/>
              </a:lnSpc>
              <a:defRPr/>
            </a:pPr>
            <a:r>
              <a:rPr lang="ar-JO" b="1" dirty="0">
                <a:solidFill>
                  <a:srgbClr val="C00000"/>
                </a:solidFill>
                <a:latin typeface="Arial" panose="020B0604020202020204" pitchFamily="34" charset="0"/>
                <a:ea typeface="ＭＳ Ｐゴシック" charset="-128"/>
                <a:cs typeface="Arial" panose="020B0604020202020204" pitchFamily="34" charset="0"/>
              </a:rPr>
              <a:t>21 كانون ثاني</a:t>
            </a:r>
            <a:r>
              <a:rPr lang="ar-JO" b="1" dirty="0">
                <a:solidFill>
                  <a:schemeClr val="tx2"/>
                </a:solidFill>
                <a:latin typeface="Arial" panose="020B0604020202020204" pitchFamily="34" charset="0"/>
                <a:ea typeface="ＭＳ Ｐゴシック" charset="-128"/>
                <a:cs typeface="Arial" panose="020B0604020202020204" pitchFamily="34" charset="0"/>
              </a:rPr>
              <a:t>: القيادة</a:t>
            </a:r>
          </a:p>
          <a:p>
            <a:pPr algn="r" rtl="1" eaLnBrk="1" hangingPunct="1">
              <a:lnSpc>
                <a:spcPct val="90000"/>
              </a:lnSpc>
              <a:defRPr/>
            </a:pPr>
            <a:r>
              <a:rPr lang="ar-JO" b="1" dirty="0">
                <a:solidFill>
                  <a:srgbClr val="C00000"/>
                </a:solidFill>
                <a:latin typeface="Arial" panose="020B0604020202020204" pitchFamily="34" charset="0"/>
                <a:ea typeface="ＭＳ Ｐゴシック" charset="-128"/>
                <a:cs typeface="Arial" panose="020B0604020202020204" pitchFamily="34" charset="0"/>
              </a:rPr>
              <a:t>4 شباط</a:t>
            </a:r>
            <a:r>
              <a:rPr lang="ar-JO" b="1" dirty="0">
                <a:solidFill>
                  <a:schemeClr val="tx2"/>
                </a:solidFill>
                <a:latin typeface="Arial" panose="020B0604020202020204" pitchFamily="34" charset="0"/>
                <a:ea typeface="ＭＳ Ｐゴシック" charset="-128"/>
                <a:cs typeface="Arial" panose="020B0604020202020204" pitchFamily="34" charset="0"/>
              </a:rPr>
              <a:t>: التأديب</a:t>
            </a:r>
          </a:p>
          <a:p>
            <a:pPr algn="r" rtl="1" eaLnBrk="1" hangingPunct="1">
              <a:lnSpc>
                <a:spcPct val="90000"/>
              </a:lnSpc>
              <a:defRPr/>
            </a:pPr>
            <a:r>
              <a:rPr lang="ar-JO" b="1" dirty="0">
                <a:solidFill>
                  <a:srgbClr val="C00000"/>
                </a:solidFill>
                <a:latin typeface="Arial" panose="020B0604020202020204" pitchFamily="34" charset="0"/>
                <a:ea typeface="ＭＳ Ｐゴシック" charset="-128"/>
                <a:cs typeface="Arial" panose="020B0604020202020204" pitchFamily="34" charset="0"/>
              </a:rPr>
              <a:t>11 شباط</a:t>
            </a:r>
            <a:r>
              <a:rPr lang="ar-JO" b="1" dirty="0">
                <a:solidFill>
                  <a:schemeClr val="tx2"/>
                </a:solidFill>
                <a:latin typeface="Arial" panose="020B0604020202020204" pitchFamily="34" charset="0"/>
                <a:ea typeface="ＭＳ Ｐゴシック" charset="-128"/>
                <a:cs typeface="Arial" panose="020B0604020202020204" pitchFamily="34" charset="0"/>
              </a:rPr>
              <a:t>: المعمودية</a:t>
            </a:r>
          </a:p>
          <a:p>
            <a:pPr algn="r" rtl="1" eaLnBrk="1" hangingPunct="1">
              <a:lnSpc>
                <a:spcPct val="90000"/>
              </a:lnSpc>
              <a:defRPr/>
            </a:pPr>
            <a:r>
              <a:rPr lang="ar-JO" b="1" dirty="0">
                <a:solidFill>
                  <a:srgbClr val="C00000"/>
                </a:solidFill>
                <a:latin typeface="Arial" panose="020B0604020202020204" pitchFamily="34" charset="0"/>
                <a:ea typeface="ＭＳ Ｐゴシック" charset="-128"/>
                <a:cs typeface="Arial" panose="020B0604020202020204" pitchFamily="34" charset="0"/>
              </a:rPr>
              <a:t>18 شباط</a:t>
            </a:r>
            <a:r>
              <a:rPr lang="ar-JO" b="1" dirty="0">
                <a:solidFill>
                  <a:schemeClr val="tx2"/>
                </a:solidFill>
                <a:latin typeface="Arial" panose="020B0604020202020204" pitchFamily="34" charset="0"/>
                <a:ea typeface="ＭＳ Ｐゴシック" charset="-128"/>
                <a:cs typeface="Arial" panose="020B0604020202020204" pitchFamily="34" charset="0"/>
              </a:rPr>
              <a:t>: العشاء الرباني،</a:t>
            </a:r>
            <a:br>
              <a:rPr lang="en-US" b="1" dirty="0">
                <a:solidFill>
                  <a:schemeClr val="tx2"/>
                </a:solidFill>
                <a:latin typeface="Arial" panose="020B0604020202020204" pitchFamily="34" charset="0"/>
                <a:ea typeface="ＭＳ Ｐゴシック" charset="-128"/>
                <a:cs typeface="Arial" panose="020B0604020202020204" pitchFamily="34" charset="0"/>
              </a:rPr>
            </a:br>
            <a:r>
              <a:rPr lang="ar-JO" b="1" dirty="0">
                <a:solidFill>
                  <a:schemeClr val="tx2"/>
                </a:solidFill>
                <a:latin typeface="Arial" panose="020B0604020202020204" pitchFamily="34" charset="0"/>
                <a:ea typeface="ＭＳ Ｐゴシック" charset="-128"/>
                <a:cs typeface="Arial" panose="020B0604020202020204" pitchFamily="34" charset="0"/>
              </a:rPr>
              <a:t> التضاعف، البنيان وبرنامج التنفيذ</a:t>
            </a:r>
          </a:p>
          <a:p>
            <a:pPr algn="r" rtl="1" eaLnBrk="1" hangingPunct="1">
              <a:lnSpc>
                <a:spcPct val="90000"/>
              </a:lnSpc>
              <a:defRPr/>
            </a:pPr>
            <a:r>
              <a:rPr lang="ar-JO" b="1" dirty="0">
                <a:solidFill>
                  <a:srgbClr val="C00000"/>
                </a:solidFill>
                <a:latin typeface="Arial" panose="020B0604020202020204" pitchFamily="34" charset="0"/>
                <a:ea typeface="ＭＳ Ｐゴシック" charset="-128"/>
                <a:cs typeface="Arial" panose="020B0604020202020204" pitchFamily="34" charset="0"/>
              </a:rPr>
              <a:t>25 شباط</a:t>
            </a:r>
            <a:r>
              <a:rPr lang="ar-JO" b="1" dirty="0">
                <a:solidFill>
                  <a:schemeClr val="tx2"/>
                </a:solidFill>
                <a:latin typeface="Arial" panose="020B0604020202020204" pitchFamily="34" charset="0"/>
                <a:ea typeface="ＭＳ Ｐゴシック" charset="-128"/>
                <a:cs typeface="Arial" panose="020B0604020202020204" pitchFamily="34" charset="0"/>
              </a:rPr>
              <a:t>: الوحدة ودور المرأة</a:t>
            </a:r>
            <a:endParaRPr lang="en-US" b="1" dirty="0">
              <a:solidFill>
                <a:schemeClr val="tx2"/>
              </a:solidFill>
              <a:latin typeface="Arial" panose="020B0604020202020204" pitchFamily="34" charset="0"/>
              <a:ea typeface="ＭＳ Ｐゴシック" charset="-128"/>
              <a:cs typeface="Arial" panose="020B0604020202020204" pitchFamily="34" charset="0"/>
            </a:endParaRPr>
          </a:p>
        </p:txBody>
      </p:sp>
      <p:sp>
        <p:nvSpPr>
          <p:cNvPr id="1519622" name="Text Box 6"/>
          <p:cNvSpPr txBox="1">
            <a:spLocks noChangeArrowheads="1"/>
          </p:cNvSpPr>
          <p:nvPr/>
        </p:nvSpPr>
        <p:spPr bwMode="auto">
          <a:xfrm>
            <a:off x="8610600" y="152400"/>
            <a:ext cx="355600" cy="461963"/>
          </a:xfrm>
          <a:prstGeom prst="rect">
            <a:avLst/>
          </a:prstGeom>
          <a:solidFill>
            <a:schemeClr val="bg1"/>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ar-JO" b="1" dirty="0">
                <a:latin typeface="Arial" panose="020B0604020202020204" pitchFamily="34" charset="0"/>
                <a:ea typeface="ＭＳ Ｐゴシック" charset="-128"/>
                <a:cs typeface="Arial" panose="020B0604020202020204" pitchFamily="34" charset="0"/>
              </a:rPr>
              <a:t>4</a:t>
            </a:r>
            <a:endParaRPr lang="en-US" b="1" dirty="0">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solidFill>
            <a:schemeClr val="tx1"/>
          </a:solidFill>
          <a:ln w="38100" cap="flat" algn="ctr">
            <a:solidFill>
              <a:srgbClr val="000000"/>
            </a:solidFill>
            <a:headEnd type="none" w="med" len="med"/>
            <a:tailEnd type="none" w="med" len="med"/>
          </a:ln>
        </p:spPr>
        <p:txBody>
          <a:bodyPr/>
          <a:lstStyle/>
          <a:p>
            <a:pPr algn="r" eaLnBrk="1" hangingPunct="1">
              <a:defRPr/>
            </a:pPr>
            <a:r>
              <a:rPr lang="ar-JO" altLang="zh-CN" dirty="0">
                <a:solidFill>
                  <a:srgbClr val="000090"/>
                </a:solidFill>
                <a:effectLst>
                  <a:outerShdw blurRad="38100" dist="38100" dir="2700000" algn="tl">
                    <a:srgbClr val="DDDDDD"/>
                  </a:outerShdw>
                </a:effectLst>
                <a:latin typeface="Arial" charset="0"/>
                <a:ea typeface="ＭＳ Ｐゴシック" charset="0"/>
                <a:cs typeface="Arial" charset="0"/>
              </a:rPr>
              <a:t>المتطلبات</a:t>
            </a:r>
            <a:endParaRPr lang="en-US" altLang="zh-CN" dirty="0">
              <a:solidFill>
                <a:srgbClr val="000090"/>
              </a:solidFill>
              <a:effectLst>
                <a:outerShdw blurRad="38100" dist="38100" dir="2700000" algn="tl">
                  <a:srgbClr val="DDDDDD"/>
                </a:outerShdw>
              </a:effectLst>
              <a:latin typeface="Arial" charset="0"/>
              <a:ea typeface="ＭＳ Ｐゴシック" charset="0"/>
              <a:cs typeface="Arial" charset="0"/>
            </a:endParaRPr>
          </a:p>
        </p:txBody>
      </p:sp>
      <p:sp>
        <p:nvSpPr>
          <p:cNvPr id="15364" name="Text Box 4"/>
          <p:cNvSpPr txBox="1">
            <a:spLocks noChangeArrowheads="1"/>
          </p:cNvSpPr>
          <p:nvPr/>
        </p:nvSpPr>
        <p:spPr bwMode="auto">
          <a:xfrm>
            <a:off x="8459788" y="152400"/>
            <a:ext cx="633507" cy="461665"/>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eaLnBrk="1" hangingPunct="1">
              <a:defRPr/>
            </a:pPr>
            <a:r>
              <a:rPr lang="ar-JO" b="1" dirty="0">
                <a:solidFill>
                  <a:srgbClr val="FFFFFF"/>
                </a:solidFill>
                <a:latin typeface="Arial"/>
                <a:cs typeface="Arial"/>
              </a:rPr>
              <a:t>1-3</a:t>
            </a:r>
            <a:endParaRPr lang="en-US" b="1" dirty="0">
              <a:solidFill>
                <a:srgbClr val="FFFFFF"/>
              </a:solidFill>
              <a:latin typeface="Arial"/>
              <a:cs typeface="Arial"/>
            </a:endParaRPr>
          </a:p>
        </p:txBody>
      </p:sp>
      <p:pic>
        <p:nvPicPr>
          <p:cNvPr id="452611" name="Picture 5" descr="Camel"/>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152400" y="152400"/>
            <a:ext cx="3505200" cy="2336800"/>
          </a:xfrm>
          <a:noFill/>
          <a:extLst>
            <a:ext uri="{909E8E84-426E-40dd-AFC4-6F175D3DCCD1}">
              <a14:hiddenFill xmlns="" xmlns:a14="http://schemas.microsoft.com/office/drawing/2010/main">
                <a:solidFill>
                  <a:srgbClr val="FFFFFF"/>
                </a:solidFill>
              </a14:hiddenFill>
            </a:ext>
          </a:extLst>
        </p:spPr>
      </p:pic>
      <p:sp>
        <p:nvSpPr>
          <p:cNvPr id="15367" name="Rectangle 7"/>
          <p:cNvSpPr>
            <a:spLocks noChangeArrowheads="1"/>
          </p:cNvSpPr>
          <p:nvPr/>
        </p:nvSpPr>
        <p:spPr bwMode="auto">
          <a:xfrm>
            <a:off x="304800" y="2819400"/>
            <a:ext cx="5491163" cy="3429000"/>
          </a:xfrm>
          <a:prstGeom prst="rect">
            <a:avLst/>
          </a:prstGeom>
          <a:noFill/>
          <a:ln w="12700" cap="sq">
            <a:noFill/>
            <a:miter lim="800000"/>
            <a:headEnd type="none" w="sm" len="sm"/>
            <a:tailEnd type="none" w="sm" len="sm"/>
          </a:ln>
          <a:effectLst/>
        </p:spPr>
        <p:txBody>
          <a:bodyPr/>
          <a:lstStyle/>
          <a:p>
            <a:pPr algn="r" eaLnBrk="1" hangingPunct="1">
              <a:spcBef>
                <a:spcPct val="20000"/>
              </a:spcBef>
              <a:buClr>
                <a:srgbClr val="FFFF00"/>
              </a:buClr>
              <a:buSzPct val="75000"/>
              <a:defRPr/>
            </a:pPr>
            <a:r>
              <a:rPr lang="ar-JO" sz="4400" b="1" dirty="0">
                <a:solidFill>
                  <a:schemeClr val="tx2"/>
                </a:solidFill>
                <a:effectLst>
                  <a:outerShdw blurRad="38100" dist="38100" dir="2700000" algn="tl">
                    <a:srgbClr val="000000"/>
                  </a:outerShdw>
                </a:effectLst>
                <a:cs typeface="Arial" charset="0"/>
              </a:rPr>
              <a:t>أ.</a:t>
            </a:r>
            <a:r>
              <a:rPr lang="ar-JO" sz="4400" b="1" dirty="0">
                <a:solidFill>
                  <a:srgbClr val="FFFFFF"/>
                </a:solidFill>
                <a:effectLst>
                  <a:outerShdw blurRad="38100" dist="38100" dir="2700000" algn="tl">
                    <a:srgbClr val="000000"/>
                  </a:outerShdw>
                </a:effectLst>
                <a:cs typeface="Arial" charset="0"/>
              </a:rPr>
              <a:t> القراءات (50%)</a:t>
            </a:r>
          </a:p>
          <a:p>
            <a:pPr algn="r" eaLnBrk="1" hangingPunct="1">
              <a:spcBef>
                <a:spcPct val="20000"/>
              </a:spcBef>
              <a:buClr>
                <a:srgbClr val="FFFF00"/>
              </a:buClr>
              <a:buSzPct val="75000"/>
              <a:defRPr/>
            </a:pPr>
            <a:r>
              <a:rPr lang="ar-JO" sz="4400" b="1" dirty="0">
                <a:solidFill>
                  <a:schemeClr val="tx2"/>
                </a:solidFill>
                <a:effectLst>
                  <a:outerShdw blurRad="38100" dist="38100" dir="2700000" algn="tl">
                    <a:srgbClr val="000000"/>
                  </a:outerShdw>
                </a:effectLst>
                <a:cs typeface="Arial" charset="0"/>
              </a:rPr>
              <a:t>ب.</a:t>
            </a:r>
            <a:r>
              <a:rPr lang="ar-JO" sz="4400" b="1" dirty="0">
                <a:solidFill>
                  <a:srgbClr val="FFFFFF"/>
                </a:solidFill>
                <a:effectLst>
                  <a:outerShdw blurRad="38100" dist="38100" dir="2700000" algn="tl">
                    <a:srgbClr val="000000"/>
                  </a:outerShdw>
                </a:effectLst>
                <a:cs typeface="Arial" charset="0"/>
              </a:rPr>
              <a:t> الإختبارات (50%)</a:t>
            </a:r>
            <a:endParaRPr lang="en-US" sz="4400" b="1" dirty="0">
              <a:solidFill>
                <a:srgbClr val="FFFFFF"/>
              </a:solidFill>
              <a:effectLst>
                <a:outerShdw blurRad="38100" dist="38100" dir="2700000" algn="tl">
                  <a:srgbClr val="000000"/>
                </a:outerShdw>
              </a:effectLst>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7">
                                            <p:txEl>
                                              <p:pRg st="0" end="0"/>
                                            </p:txEl>
                                          </p:spTgt>
                                        </p:tgtEl>
                                        <p:attrNameLst>
                                          <p:attrName>style.visibility</p:attrName>
                                        </p:attrNameLst>
                                      </p:cBhvr>
                                      <p:to>
                                        <p:strVal val="visible"/>
                                      </p:to>
                                    </p:set>
                                    <p:anim calcmode="lin" valueType="num">
                                      <p:cBhvr additive="base">
                                        <p:cTn id="7" dur="500" fill="hold"/>
                                        <p:tgtEl>
                                          <p:spTgt spid="153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3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367">
                                            <p:txEl>
                                              <p:pRg st="1" end="1"/>
                                            </p:txEl>
                                          </p:spTgt>
                                        </p:tgtEl>
                                        <p:attrNameLst>
                                          <p:attrName>style.visibility</p:attrName>
                                        </p:attrNameLst>
                                      </p:cBhvr>
                                      <p:to>
                                        <p:strVal val="visible"/>
                                      </p:to>
                                    </p:set>
                                    <p:anim calcmode="lin" valueType="num">
                                      <p:cBhvr additive="base">
                                        <p:cTn id="13" dur="500" fill="hold"/>
                                        <p:tgtEl>
                                          <p:spTgt spid="1536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536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build="p"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21" name="Picture 9" descr="j0316779"/>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1314" name="Rectangle 2"/>
          <p:cNvSpPr>
            <a:spLocks noGrp="1" noChangeArrowheads="1"/>
          </p:cNvSpPr>
          <p:nvPr>
            <p:ph type="title"/>
          </p:nvPr>
        </p:nvSpPr>
        <p:spPr>
          <a:xfrm>
            <a:off x="685800" y="685800"/>
            <a:ext cx="7772400" cy="762000"/>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latin typeface="Arial" charset="0"/>
                <a:ea typeface="ＭＳ Ｐゴシック" charset="0"/>
                <a:cs typeface="Arial" charset="0"/>
              </a:rPr>
              <a:t>فوائد الإنترنت</a:t>
            </a:r>
            <a:endParaRPr lang="en-US" altLang="zh-CN" dirty="0">
              <a:solidFill>
                <a:srgbClr val="000090"/>
              </a:solidFill>
              <a:effectLst>
                <a:outerShdw blurRad="38100" dist="38100" dir="2700000" algn="tl">
                  <a:srgbClr val="DDDDDD"/>
                </a:outerShdw>
              </a:effectLst>
              <a:latin typeface="Arial" charset="0"/>
              <a:ea typeface="ＭＳ Ｐゴシック" charset="0"/>
              <a:cs typeface="Arial" charset="0"/>
            </a:endParaRPr>
          </a:p>
        </p:txBody>
      </p:sp>
      <p:sp>
        <p:nvSpPr>
          <p:cNvPr id="141319" name="Rectangle 7"/>
          <p:cNvSpPr>
            <a:spLocks noChangeArrowheads="1"/>
          </p:cNvSpPr>
          <p:nvPr/>
        </p:nvSpPr>
        <p:spPr bwMode="auto">
          <a:xfrm>
            <a:off x="1828800" y="1752600"/>
            <a:ext cx="6400800" cy="5105400"/>
          </a:xfrm>
          <a:prstGeom prst="rect">
            <a:avLst/>
          </a:prstGeom>
          <a:noFill/>
          <a:ln w="12700" cap="sq">
            <a:noFill/>
            <a:miter lim="800000"/>
            <a:headEnd type="none" w="sm" len="sm"/>
            <a:tailEnd type="none" w="sm" len="sm"/>
          </a:ln>
          <a:effectLst/>
        </p:spPr>
        <p:txBody>
          <a:bodyPr/>
          <a:lstStyle/>
          <a:p>
            <a:pPr algn="r" eaLnBrk="1" hangingPunct="1">
              <a:spcBef>
                <a:spcPct val="20000"/>
              </a:spcBef>
              <a:buClr>
                <a:srgbClr val="FFFF00"/>
              </a:buClr>
              <a:buSzPct val="75000"/>
              <a:defRPr/>
            </a:pPr>
            <a:r>
              <a:rPr lang="ar-JO" sz="4000" b="1" dirty="0">
                <a:solidFill>
                  <a:schemeClr val="tx2"/>
                </a:solidFill>
                <a:effectLst>
                  <a:outerShdw blurRad="38100" dist="38100" dir="2700000" algn="tl">
                    <a:srgbClr val="000000"/>
                  </a:outerShdw>
                </a:effectLst>
                <a:ea typeface="SimSun" charset="0"/>
                <a:cs typeface="SimSun" charset="0"/>
              </a:rPr>
              <a:t>أ.</a:t>
            </a:r>
            <a:r>
              <a:rPr lang="ar-JO" sz="4000" b="1" dirty="0">
                <a:solidFill>
                  <a:srgbClr val="FFFFFF"/>
                </a:solidFill>
                <a:effectLst>
                  <a:outerShdw blurRad="38100" dist="38100" dir="2700000" algn="tl">
                    <a:srgbClr val="000000"/>
                  </a:outerShdw>
                </a:effectLst>
                <a:ea typeface="SimSun" charset="0"/>
                <a:cs typeface="SimSun" charset="0"/>
              </a:rPr>
              <a:t> الفائدة</a:t>
            </a:r>
          </a:p>
          <a:p>
            <a:pPr algn="r" eaLnBrk="1" hangingPunct="1">
              <a:spcBef>
                <a:spcPct val="20000"/>
              </a:spcBef>
              <a:buClr>
                <a:srgbClr val="FFFF00"/>
              </a:buClr>
              <a:buSzPct val="75000"/>
              <a:defRPr/>
            </a:pPr>
            <a:r>
              <a:rPr lang="ar-JO" sz="4000" b="1" dirty="0">
                <a:solidFill>
                  <a:schemeClr val="tx2"/>
                </a:solidFill>
                <a:effectLst>
                  <a:outerShdw blurRad="38100" dist="38100" dir="2700000" algn="tl">
                    <a:srgbClr val="000000"/>
                  </a:outerShdw>
                </a:effectLst>
                <a:ea typeface="SimSun" charset="0"/>
                <a:cs typeface="SimSun" charset="0"/>
              </a:rPr>
              <a:t>ب.</a:t>
            </a:r>
            <a:r>
              <a:rPr lang="ar-JO" sz="4000" b="1" dirty="0">
                <a:solidFill>
                  <a:srgbClr val="FFFFFF"/>
                </a:solidFill>
                <a:effectLst>
                  <a:outerShdw blurRad="38100" dist="38100" dir="2700000" algn="tl">
                    <a:srgbClr val="000000"/>
                  </a:outerShdw>
                </a:effectLst>
                <a:ea typeface="SimSun" charset="0"/>
                <a:cs typeface="SimSun" charset="0"/>
              </a:rPr>
              <a:t> تعلم أفضل</a:t>
            </a:r>
          </a:p>
          <a:p>
            <a:pPr algn="r" eaLnBrk="1" hangingPunct="1">
              <a:spcBef>
                <a:spcPct val="20000"/>
              </a:spcBef>
              <a:buClr>
                <a:srgbClr val="FFFF00"/>
              </a:buClr>
              <a:buSzPct val="75000"/>
              <a:defRPr/>
            </a:pPr>
            <a:r>
              <a:rPr lang="ar-JO" sz="4000" b="1" dirty="0">
                <a:solidFill>
                  <a:schemeClr val="tx2"/>
                </a:solidFill>
                <a:effectLst>
                  <a:outerShdw blurRad="38100" dist="38100" dir="2700000" algn="tl">
                    <a:srgbClr val="000000"/>
                  </a:outerShdw>
                </a:effectLst>
                <a:ea typeface="SimSun" charset="0"/>
                <a:cs typeface="SimSun" charset="0"/>
              </a:rPr>
              <a:t>ت.</a:t>
            </a:r>
            <a:r>
              <a:rPr lang="ar-JO" sz="4000" b="1" dirty="0">
                <a:solidFill>
                  <a:srgbClr val="FFFFFF"/>
                </a:solidFill>
                <a:effectLst>
                  <a:outerShdw blurRad="38100" dist="38100" dir="2700000" algn="tl">
                    <a:srgbClr val="000000"/>
                  </a:outerShdw>
                </a:effectLst>
                <a:ea typeface="SimSun" charset="0"/>
                <a:cs typeface="SimSun" charset="0"/>
              </a:rPr>
              <a:t> إعداد الآخرين</a:t>
            </a:r>
          </a:p>
          <a:p>
            <a:pPr algn="r" eaLnBrk="1" hangingPunct="1">
              <a:spcBef>
                <a:spcPct val="20000"/>
              </a:spcBef>
              <a:buClr>
                <a:srgbClr val="FFFF00"/>
              </a:buClr>
              <a:buSzPct val="75000"/>
              <a:defRPr/>
            </a:pPr>
            <a:r>
              <a:rPr lang="ar-JO" sz="4000" b="1" dirty="0">
                <a:solidFill>
                  <a:schemeClr val="tx2"/>
                </a:solidFill>
                <a:effectLst>
                  <a:outerShdw blurRad="38100" dist="38100" dir="2700000" algn="tl">
                    <a:srgbClr val="000000"/>
                  </a:outerShdw>
                </a:effectLst>
                <a:ea typeface="SimSun" charset="0"/>
                <a:cs typeface="SimSun" charset="0"/>
              </a:rPr>
              <a:t>ث.</a:t>
            </a:r>
            <a:r>
              <a:rPr lang="ar-JO" sz="4000" b="1" dirty="0">
                <a:solidFill>
                  <a:srgbClr val="FFFFFF"/>
                </a:solidFill>
                <a:effectLst>
                  <a:outerShdw blurRad="38100" dist="38100" dir="2700000" algn="tl">
                    <a:srgbClr val="000000"/>
                  </a:outerShdw>
                </a:effectLst>
                <a:ea typeface="SimSun" charset="0"/>
                <a:cs typeface="SimSun" charset="0"/>
              </a:rPr>
              <a:t> توفير الوقت</a:t>
            </a:r>
            <a:endParaRPr lang="en-US" sz="4000" b="1" dirty="0">
              <a:solidFill>
                <a:srgbClr val="FFFFFF"/>
              </a:solidFill>
              <a:effectLst>
                <a:outerShdw blurRad="38100" dist="38100" dir="2700000" algn="tl">
                  <a:srgbClr val="000000"/>
                </a:outerShdw>
              </a:effectLst>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41321"/>
                                        </p:tgtEl>
                                        <p:attrNameLst>
                                          <p:attrName>style.visibility</p:attrName>
                                        </p:attrNameLst>
                                      </p:cBhvr>
                                      <p:to>
                                        <p:strVal val="visible"/>
                                      </p:to>
                                    </p:set>
                                    <p:animEffect transition="in" filter="dissolve">
                                      <p:cBhvr>
                                        <p:cTn id="7" dur="500"/>
                                        <p:tgtEl>
                                          <p:spTgt spid="1413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41319">
                                            <p:txEl>
                                              <p:pRg st="0" end="0"/>
                                            </p:txEl>
                                          </p:spTgt>
                                        </p:tgtEl>
                                        <p:attrNameLst>
                                          <p:attrName>style.visibility</p:attrName>
                                        </p:attrNameLst>
                                      </p:cBhvr>
                                      <p:to>
                                        <p:strVal val="visible"/>
                                      </p:to>
                                    </p:set>
                                    <p:anim calcmode="lin" valueType="num">
                                      <p:cBhvr additive="base">
                                        <p:cTn id="12" dur="500" fill="hold"/>
                                        <p:tgtEl>
                                          <p:spTgt spid="14131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413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41319">
                                            <p:txEl>
                                              <p:pRg st="1" end="1"/>
                                            </p:txEl>
                                          </p:spTgt>
                                        </p:tgtEl>
                                        <p:attrNameLst>
                                          <p:attrName>style.visibility</p:attrName>
                                        </p:attrNameLst>
                                      </p:cBhvr>
                                      <p:to>
                                        <p:strVal val="visible"/>
                                      </p:to>
                                    </p:set>
                                    <p:anim calcmode="lin" valueType="num">
                                      <p:cBhvr additive="base">
                                        <p:cTn id="18" dur="500" fill="hold"/>
                                        <p:tgtEl>
                                          <p:spTgt spid="14131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413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41319">
                                            <p:txEl>
                                              <p:pRg st="2" end="2"/>
                                            </p:txEl>
                                          </p:spTgt>
                                        </p:tgtEl>
                                        <p:attrNameLst>
                                          <p:attrName>style.visibility</p:attrName>
                                        </p:attrNameLst>
                                      </p:cBhvr>
                                      <p:to>
                                        <p:strVal val="visible"/>
                                      </p:to>
                                    </p:set>
                                    <p:anim calcmode="lin" valueType="num">
                                      <p:cBhvr additive="base">
                                        <p:cTn id="24" dur="500" fill="hold"/>
                                        <p:tgtEl>
                                          <p:spTgt spid="141319">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413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41319">
                                            <p:txEl>
                                              <p:pRg st="3" end="3"/>
                                            </p:txEl>
                                          </p:spTgt>
                                        </p:tgtEl>
                                        <p:attrNameLst>
                                          <p:attrName>style.visibility</p:attrName>
                                        </p:attrNameLst>
                                      </p:cBhvr>
                                      <p:to>
                                        <p:strVal val="visible"/>
                                      </p:to>
                                    </p:set>
                                    <p:anim calcmode="lin" valueType="num">
                                      <p:cBhvr additive="base">
                                        <p:cTn id="30" dur="500" fill="hold"/>
                                        <p:tgtEl>
                                          <p:spTgt spid="141319">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4131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9" grpId="0" build="p"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22225" y="1588"/>
            <a:ext cx="3686175" cy="2779712"/>
          </a:xfrm>
        </p:spPr>
        <p:txBody>
          <a:bodyPr/>
          <a:lstStyle/>
          <a:p>
            <a:pPr>
              <a:defRPr/>
            </a:pPr>
            <a:r>
              <a:rPr lang="ar-JO" sz="6000" dirty="0">
                <a:latin typeface="Arial" charset="0"/>
                <a:ea typeface="ＭＳ Ｐゴシック" charset="0"/>
              </a:rPr>
              <a:t>موقعينا الإلكترونيين</a:t>
            </a:r>
            <a:endParaRPr lang="en-US" sz="6000" dirty="0">
              <a:latin typeface="Arial" charset="0"/>
              <a:ea typeface="ＭＳ Ｐゴシック" charset="0"/>
            </a:endParaRPr>
          </a:p>
        </p:txBody>
      </p:sp>
      <p:grpSp>
        <p:nvGrpSpPr>
          <p:cNvPr id="3" name="Group 10"/>
          <p:cNvGrpSpPr>
            <a:grpSpLocks/>
          </p:cNvGrpSpPr>
          <p:nvPr/>
        </p:nvGrpSpPr>
        <p:grpSpPr bwMode="auto">
          <a:xfrm>
            <a:off x="0" y="3429000"/>
            <a:ext cx="5545138" cy="2663825"/>
            <a:chOff x="-36512" y="2852936"/>
            <a:chExt cx="5544616" cy="2664296"/>
          </a:xfrm>
        </p:grpSpPr>
        <p:pic>
          <p:nvPicPr>
            <p:cNvPr id="456710" name="Picture 3" descr="2010-07-13 BSD Homepage 1444 visit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07" y="2852936"/>
              <a:ext cx="5004048" cy="2656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Subtitle 2"/>
            <p:cNvSpPr txBox="1">
              <a:spLocks/>
            </p:cNvSpPr>
            <p:nvPr/>
          </p:nvSpPr>
          <p:spPr bwMode="auto">
            <a:xfrm>
              <a:off x="-36512" y="4293054"/>
              <a:ext cx="5544616" cy="1224178"/>
            </a:xfrm>
            <a:prstGeom prst="rect">
              <a:avLst/>
            </a:prstGeom>
            <a:noFill/>
            <a:ln w="9525" cap="sq">
              <a:noFill/>
              <a:miter lim="800000"/>
              <a:headEnd type="none" w="sm" len="sm"/>
              <a:tailEnd type="none" w="sm" len="sm"/>
            </a:ln>
            <a:effectLst/>
          </p:spPr>
          <p:txBody>
            <a:bodyPr lIns="92075" tIns="46038" rIns="92075" bIns="46038"/>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rgbClr val="FFFF00"/>
                </a:buClr>
                <a:buSzPct val="75000"/>
                <a:buFont typeface="Wingdings" charset="0"/>
                <a:buNone/>
                <a:defRPr/>
              </a:pPr>
              <a:r>
                <a:rPr lang="en-US" sz="3200" b="1" dirty="0">
                  <a:solidFill>
                    <a:srgbClr val="FFFFFF"/>
                  </a:solidFill>
                  <a:effectLst>
                    <a:outerShdw blurRad="38100" dist="38100" dir="2700000" algn="tl">
                      <a:srgbClr val="000000"/>
                    </a:outerShdw>
                  </a:effectLst>
                  <a:latin typeface="Arial" charset="0"/>
                  <a:cs typeface="Arial" charset="0"/>
                </a:rPr>
                <a:t>Biblestudydownloads.com</a:t>
              </a:r>
            </a:p>
            <a:p>
              <a:pPr algn="ctr">
                <a:spcBef>
                  <a:spcPct val="20000"/>
                </a:spcBef>
                <a:buClr>
                  <a:srgbClr val="FFFF00"/>
                </a:buClr>
                <a:buSzPct val="75000"/>
                <a:buFont typeface="Wingdings" charset="0"/>
                <a:buNone/>
                <a:defRPr/>
              </a:pPr>
              <a:r>
                <a:rPr lang="en-US" sz="3200" b="1" dirty="0">
                  <a:solidFill>
                    <a:srgbClr val="FFFFFF"/>
                  </a:solidFill>
                  <a:effectLst>
                    <a:outerShdw blurRad="38100" dist="38100" dir="2700000" algn="tl">
                      <a:srgbClr val="000000"/>
                    </a:outerShdw>
                  </a:effectLst>
                  <a:latin typeface="Arial" charset="0"/>
                  <a:cs typeface="Arial" charset="0"/>
                </a:rPr>
                <a:t>(Downloads)</a:t>
              </a:r>
            </a:p>
          </p:txBody>
        </p:sp>
      </p:grpSp>
      <p:grpSp>
        <p:nvGrpSpPr>
          <p:cNvPr id="6" name="Group 12"/>
          <p:cNvGrpSpPr>
            <a:grpSpLocks/>
          </p:cNvGrpSpPr>
          <p:nvPr/>
        </p:nvGrpSpPr>
        <p:grpSpPr bwMode="auto">
          <a:xfrm>
            <a:off x="3779838" y="188913"/>
            <a:ext cx="5545137" cy="3006725"/>
            <a:chOff x="3851920" y="3789040"/>
            <a:chExt cx="5544616" cy="3007048"/>
          </a:xfrm>
        </p:grpSpPr>
        <p:pic>
          <p:nvPicPr>
            <p:cNvPr id="456708" name="Picture 5" descr="moodle gra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4722" y="3789040"/>
              <a:ext cx="4799278" cy="3007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Subtitle 2"/>
            <p:cNvSpPr txBox="1">
              <a:spLocks/>
            </p:cNvSpPr>
            <p:nvPr/>
          </p:nvSpPr>
          <p:spPr bwMode="auto">
            <a:xfrm>
              <a:off x="3851920" y="4509842"/>
              <a:ext cx="5544616" cy="1224093"/>
            </a:xfrm>
            <a:prstGeom prst="rect">
              <a:avLst/>
            </a:prstGeom>
            <a:noFill/>
            <a:ln w="9525" cap="sq">
              <a:noFill/>
              <a:miter lim="800000"/>
              <a:headEnd type="none" w="sm" len="sm"/>
              <a:tailEnd type="none" w="sm" len="sm"/>
            </a:ln>
            <a:effectLst/>
          </p:spPr>
          <p:txBody>
            <a:bodyPr lIns="92075" tIns="46038" rIns="92075" bIns="46038"/>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rgbClr val="FFFF00"/>
                </a:buClr>
                <a:buSzPct val="75000"/>
                <a:buFont typeface="Wingdings" charset="0"/>
                <a:buNone/>
                <a:defRPr/>
              </a:pPr>
              <a:r>
                <a:rPr lang="en-US" sz="3200" b="1">
                  <a:solidFill>
                    <a:srgbClr val="040401"/>
                  </a:solidFill>
                  <a:effectLst>
                    <a:outerShdw blurRad="38100" dist="38100" dir="2700000" algn="tl">
                      <a:srgbClr val="FFFFFF"/>
                    </a:outerShdw>
                  </a:effectLst>
                  <a:latin typeface="Arial" charset="0"/>
                  <a:cs typeface="Arial" charset="0"/>
                </a:rPr>
                <a:t>SBC Moodle</a:t>
              </a:r>
              <a:br>
                <a:rPr lang="en-US" sz="3200" b="1">
                  <a:solidFill>
                    <a:srgbClr val="040401"/>
                  </a:solidFill>
                  <a:effectLst>
                    <a:outerShdw blurRad="38100" dist="38100" dir="2700000" algn="tl">
                      <a:srgbClr val="FFFFFF"/>
                    </a:outerShdw>
                  </a:effectLst>
                  <a:latin typeface="Arial" charset="0"/>
                  <a:cs typeface="Arial" charset="0"/>
                </a:rPr>
              </a:br>
              <a:r>
                <a:rPr lang="en-US" sz="3200" b="1">
                  <a:solidFill>
                    <a:srgbClr val="040401"/>
                  </a:solidFill>
                  <a:effectLst>
                    <a:outerShdw blurRad="38100" dist="38100" dir="2700000" algn="tl">
                      <a:srgbClr val="FFFFFF"/>
                    </a:outerShdw>
                  </a:effectLst>
                  <a:latin typeface="Arial" charset="0"/>
                  <a:cs typeface="Arial" charset="0"/>
                </a:rPr>
                <a:t>(Quizzes)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E2ABC0-1423-05F6-F45B-6FF7DCDFB995}"/>
              </a:ext>
            </a:extLst>
          </p:cNvPr>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4416" y="5085184"/>
            <a:ext cx="9144000" cy="1772816"/>
          </a:xfrm>
        </p:spPr>
        <p:txBody>
          <a:bodyPr/>
          <a:lstStyle/>
          <a:p>
            <a:pPr rtl="1">
              <a:defRPr/>
            </a:pPr>
            <a:r>
              <a:rPr lang="ar-JO" sz="4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جون (</a:t>
            </a: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30</a:t>
            </a:r>
            <a:r>
              <a:rPr lang="ar-JO" sz="4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 فنان تشكيلي في ريدلاندز, كاليفورنيا</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8</a:t>
            </a:r>
            <a:endPar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801631184"/>
      </p:ext>
    </p:extLst>
  </p:cSld>
  <p:clrMapOvr>
    <a:masterClrMapping/>
  </p:clrMapOvr>
  <p:transition spd="slow"/>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29" name="Picture 5" descr="moodle gra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66800"/>
            <a:ext cx="9144000" cy="572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06" name="Rectangle 2"/>
          <p:cNvSpPr>
            <a:spLocks noGrp="1" noChangeArrowheads="1"/>
          </p:cNvSpPr>
          <p:nvPr>
            <p:ph type="title"/>
          </p:nvPr>
        </p:nvSpPr>
        <p:spPr>
          <a:xfrm>
            <a:off x="0" y="0"/>
            <a:ext cx="9144000" cy="1066800"/>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latin typeface="Arial" charset="0"/>
                <a:ea typeface="ＭＳ Ｐゴシック" charset="0"/>
                <a:cs typeface="Arial" charset="0"/>
              </a:rPr>
              <a:t>كيفية استخدام مودل</a:t>
            </a:r>
            <a:endParaRPr lang="en-US" altLang="zh-CN" dirty="0">
              <a:solidFill>
                <a:srgbClr val="000090"/>
              </a:solidFill>
              <a:effectLst>
                <a:outerShdw blurRad="38100" dist="38100" dir="2700000" algn="tl">
                  <a:srgbClr val="DDDDDD"/>
                </a:outerShdw>
              </a:effectLst>
              <a:latin typeface="Arial" charset="0"/>
              <a:ea typeface="ＭＳ Ｐゴシック" charset="0"/>
              <a:cs typeface="Arial" charset="0"/>
            </a:endParaRPr>
          </a:p>
        </p:txBody>
      </p:sp>
      <p:sp>
        <p:nvSpPr>
          <p:cNvPr id="123908" name="Text Box 4"/>
          <p:cNvSpPr txBox="1">
            <a:spLocks noChangeArrowheads="1"/>
          </p:cNvSpPr>
          <p:nvPr/>
        </p:nvSpPr>
        <p:spPr bwMode="auto">
          <a:xfrm>
            <a:off x="8578850" y="152400"/>
            <a:ext cx="357790" cy="461665"/>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eaLnBrk="1" hangingPunct="1">
              <a:defRPr/>
            </a:pPr>
            <a:r>
              <a:rPr lang="ar-JO" b="1" dirty="0">
                <a:solidFill>
                  <a:srgbClr val="FFFFFF"/>
                </a:solidFill>
                <a:latin typeface="Times New Roman" pitchFamily="-105" charset="0"/>
              </a:rPr>
              <a:t>1</a:t>
            </a:r>
            <a:endParaRPr lang="en-US" b="1" dirty="0">
              <a:solidFill>
                <a:srgbClr val="FFFFFF"/>
              </a:solidFill>
              <a:latin typeface="Times New Roman" pitchFamily="-105" charset="0"/>
            </a:endParaRPr>
          </a:p>
        </p:txBody>
      </p:sp>
      <p:sp>
        <p:nvSpPr>
          <p:cNvPr id="123909" name="Rectangle 5"/>
          <p:cNvSpPr>
            <a:spLocks noChangeArrowheads="1"/>
          </p:cNvSpPr>
          <p:nvPr/>
        </p:nvSpPr>
        <p:spPr bwMode="auto">
          <a:xfrm>
            <a:off x="4191000" y="4191000"/>
            <a:ext cx="4953000" cy="2667000"/>
          </a:xfrm>
          <a:prstGeom prst="rect">
            <a:avLst/>
          </a:prstGeom>
          <a:solidFill>
            <a:srgbClr val="000090"/>
          </a:solidFill>
          <a:ln w="12700" cap="sq">
            <a:noFill/>
            <a:miter lim="800000"/>
            <a:headEnd type="none" w="sm" len="sm"/>
            <a:tailEnd type="none" w="sm" len="sm"/>
          </a:ln>
        </p:spPr>
        <p:txBody>
          <a:bodyPr/>
          <a:lstStyle/>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Log on at </a:t>
            </a:r>
            <a:r>
              <a:rPr lang="en-US" sz="2000" b="1" dirty="0" err="1">
                <a:solidFill>
                  <a:srgbClr val="FFFFFF"/>
                </a:solidFill>
                <a:effectLst>
                  <a:outerShdw blurRad="38100" dist="38100" dir="2700000" algn="tl">
                    <a:srgbClr val="000000"/>
                  </a:outerShdw>
                </a:effectLst>
              </a:rPr>
              <a:t>sbc.edu.sg</a:t>
            </a:r>
            <a:r>
              <a:rPr lang="en-US" sz="2000" b="1" dirty="0">
                <a:solidFill>
                  <a:srgbClr val="FFFFFF"/>
                </a:solidFill>
                <a:effectLst>
                  <a:outerShdw blurRad="38100" dist="38100" dir="2700000" algn="tl">
                    <a:srgbClr val="000000"/>
                  </a:outerShdw>
                </a:effectLst>
              </a:rPr>
              <a:t>/moodle/login/</a:t>
            </a:r>
            <a:r>
              <a:rPr lang="en-US" sz="2000" b="1" dirty="0" err="1">
                <a:solidFill>
                  <a:srgbClr val="FFFFFF"/>
                </a:solidFill>
                <a:effectLst>
                  <a:outerShdw blurRad="38100" dist="38100" dir="2700000" algn="tl">
                    <a:srgbClr val="000000"/>
                  </a:outerShdw>
                </a:effectLst>
              </a:rPr>
              <a:t>index.php</a:t>
            </a:r>
            <a:endParaRPr lang="en-US" sz="2000" b="1" dirty="0">
              <a:solidFill>
                <a:srgbClr val="FFFFFF"/>
              </a:solidFill>
              <a:effectLst>
                <a:outerShdw blurRad="38100" dist="38100" dir="2700000" algn="tl">
                  <a:srgbClr val="000000"/>
                </a:outerShdw>
              </a:effectLst>
            </a:endParaRP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Type your normal SBC username</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Type normal SBC password</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Click on the CCTE Church course</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Take your quiz or post a message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solidFill>
            <a:schemeClr val="tx1"/>
          </a:solidFill>
        </p:spPr>
        <p:txBody>
          <a:bodyPr/>
          <a:lstStyle/>
          <a:p>
            <a:pPr rtl="1" eaLnBrk="1" hangingPunct="1">
              <a:defRPr/>
            </a:pPr>
            <a:r>
              <a:rPr lang="ar-JO" altLang="zh-CN" dirty="0">
                <a:solidFill>
                  <a:schemeClr val="bg1"/>
                </a:solidFill>
                <a:effectLst>
                  <a:outerShdw blurRad="38100" dist="38100" dir="2700000" algn="tl">
                    <a:srgbClr val="DDDDDD"/>
                  </a:outerShdw>
                </a:effectLst>
                <a:latin typeface="Arial" charset="0"/>
                <a:ea typeface="ＭＳ Ｐゴシック" charset="0"/>
                <a:cs typeface="Arial" charset="0"/>
              </a:rPr>
              <a:t>أمورٌ أُخرى</a:t>
            </a:r>
            <a:endParaRPr lang="en-US" dirty="0">
              <a:solidFill>
                <a:schemeClr val="bg1"/>
              </a:solidFill>
              <a:effectLst>
                <a:outerShdw blurRad="38100" dist="38100" dir="2700000" algn="tl">
                  <a:srgbClr val="DDDDDD"/>
                </a:outerShdw>
              </a:effectLst>
              <a:latin typeface="Arial" charset="0"/>
              <a:ea typeface="ＭＳ Ｐゴシック" charset="0"/>
              <a:cs typeface="Arial" charset="0"/>
            </a:endParaRPr>
          </a:p>
        </p:txBody>
      </p:sp>
      <p:pic>
        <p:nvPicPr>
          <p:cNvPr id="568322" name="Picture 5" descr="j0229713"/>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7051675" y="762000"/>
            <a:ext cx="1787525" cy="1820863"/>
          </a:xfrm>
          <a:noFill/>
          <a:extLst>
            <a:ext uri="{909E8E84-426E-40dd-AFC4-6F175D3DCCD1}">
              <a14:hiddenFill xmlns="" xmlns:a14="http://schemas.microsoft.com/office/drawing/2010/main">
                <a:solidFill>
                  <a:srgbClr val="FFFFFF"/>
                </a:solidFill>
              </a14:hiddenFill>
            </a:ext>
          </a:extLst>
        </p:spPr>
      </p:pic>
      <p:sp>
        <p:nvSpPr>
          <p:cNvPr id="568323" name="Text Box 4"/>
          <p:cNvSpPr txBox="1">
            <a:spLocks noChangeArrowheads="1"/>
          </p:cNvSpPr>
          <p:nvPr/>
        </p:nvSpPr>
        <p:spPr bwMode="auto">
          <a:xfrm>
            <a:off x="8578850" y="152400"/>
            <a:ext cx="355600" cy="461963"/>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16391" name="Picture 7" descr="j0233563"/>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7761288" y="5568950"/>
            <a:ext cx="1382712" cy="1289050"/>
          </a:xfrm>
          <a:noFill/>
          <a:extLst>
            <a:ext uri="{909E8E84-426E-40dd-AFC4-6F175D3DCCD1}">
              <a14:hiddenFill xmlns="" xmlns:a14="http://schemas.microsoft.com/office/drawing/2010/main">
                <a:solidFill>
                  <a:srgbClr val="FFFFFF"/>
                </a:solidFill>
              </a14:hiddenFill>
            </a:ext>
          </a:extLst>
        </p:spPr>
      </p:pic>
      <p:sp>
        <p:nvSpPr>
          <p:cNvPr id="16393" name="Rectangle 9"/>
          <p:cNvSpPr>
            <a:spLocks noChangeArrowheads="1"/>
          </p:cNvSpPr>
          <p:nvPr/>
        </p:nvSpPr>
        <p:spPr bwMode="auto">
          <a:xfrm>
            <a:off x="304800" y="1717675"/>
            <a:ext cx="8839200" cy="5140325"/>
          </a:xfrm>
          <a:prstGeom prst="rect">
            <a:avLst/>
          </a:prstGeom>
          <a:noFill/>
          <a:ln w="12700" cap="sq">
            <a:noFill/>
            <a:miter lim="800000"/>
            <a:headEnd type="none" w="sm" len="sm"/>
            <a:tailEnd type="none" w="sm" len="sm"/>
          </a:ln>
          <a:effectLst/>
        </p:spPr>
        <p:txBody>
          <a:bodyPr/>
          <a:lstStyle/>
          <a:p>
            <a:pPr marL="609600" marR="0" lvl="0" indent="-609600" algn="ctr" defTabSz="914400" rtl="1" eaLnBrk="1" fontAlgn="base" latinLnBrk="0" hangingPunct="1">
              <a:lnSpc>
                <a:spcPct val="100000"/>
              </a:lnSpc>
              <a:spcBef>
                <a:spcPct val="0"/>
              </a:spcBef>
              <a:spcAft>
                <a:spcPct val="0"/>
              </a:spcAft>
              <a:buClr>
                <a:srgbClr val="FFFF00"/>
              </a:buClr>
              <a:buSzPct val="75000"/>
              <a:buFontTx/>
              <a:buNone/>
              <a:tabLst/>
              <a:defRPr/>
            </a:pPr>
            <a:r>
              <a:rPr kumimoji="0" lang="ar-JO" sz="3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tl/>
              </a:rPr>
              <a:t>نسْخُ ملاحظات الفصل</a:t>
            </a:r>
          </a:p>
          <a:p>
            <a:pPr marL="609600" marR="0" lvl="0" indent="-609600" algn="ctr" defTabSz="914400" rtl="1" eaLnBrk="1" fontAlgn="base" latinLnBrk="0" hangingPunct="1">
              <a:lnSpc>
                <a:spcPct val="100000"/>
              </a:lnSpc>
              <a:spcBef>
                <a:spcPct val="0"/>
              </a:spcBef>
              <a:spcAft>
                <a:spcPct val="0"/>
              </a:spcAft>
              <a:buClr>
                <a:srgbClr val="FFFF00"/>
              </a:buClr>
              <a:buSzPct val="75000"/>
              <a:buFontTx/>
              <a:buNone/>
              <a:tabLst/>
              <a:defRPr/>
            </a:pPr>
            <a:endParaRPr kumimoji="0" lang="en-US" altLang="zh-CN" sz="28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609600" marR="0" lvl="0" indent="-609600" algn="ctr" defTabSz="914400" rtl="0" eaLnBrk="1" fontAlgn="base" latinLnBrk="0" hangingPunct="1">
              <a:lnSpc>
                <a:spcPct val="100000"/>
              </a:lnSpc>
              <a:spcBef>
                <a:spcPct val="0"/>
              </a:spcBef>
              <a:spcAft>
                <a:spcPct val="0"/>
              </a:spcAft>
              <a:buClr>
                <a:srgbClr val="FFFF00"/>
              </a:buClr>
              <a:buSzPct val="75000"/>
              <a:buFontTx/>
              <a:buNone/>
              <a:tabLst/>
              <a:defRPr/>
            </a:pPr>
            <a:r>
              <a:rPr kumimoji="0" lang="ar-JO" altLang="zh-CN" sz="36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الاتِّصال بي</a:t>
            </a:r>
            <a:endParaRPr kumimoji="0" lang="en-US" altLang="zh-CN"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609600" marR="0" lvl="0" indent="-609600" algn="ctr" defTabSz="914400" rtl="0" eaLnBrk="1" fontAlgn="base" latinLnBrk="0" hangingPunct="1">
              <a:lnSpc>
                <a:spcPct val="100000"/>
              </a:lnSpc>
              <a:spcBef>
                <a:spcPct val="0"/>
              </a:spcBef>
              <a:spcAft>
                <a:spcPct val="0"/>
              </a:spcAft>
              <a:buClr>
                <a:srgbClr val="FFFF00"/>
              </a:buClr>
              <a:buSzPct val="75000"/>
              <a:buFontTx/>
              <a:buNone/>
              <a:tabLst/>
              <a:defRPr/>
            </a:pPr>
            <a:endParaRPr kumimoji="0" lang="en-US" altLang="zh-CN"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609600" marR="0" lvl="0" indent="-609600" algn="r" defTabSz="914400" rtl="1"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ar-JO"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رقم الهاتف المحمول: </a:t>
            </a: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+962 7 9725 6061</a:t>
            </a:r>
          </a:p>
          <a:p>
            <a:pPr marL="609600" marR="0" lvl="0" indent="-609600" algn="r" defTabSz="914400" rtl="1"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ar-JO"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ساعاتي المكتبيَّة بعد وقت الكنيسة</a:t>
            </a:r>
            <a:endPar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609600" marR="0" lvl="0" indent="-609600" algn="r" defTabSz="914400" rtl="1"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ar-JO"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الإيميل: </a:t>
            </a: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drrickgriffith@gmail.com</a:t>
            </a:r>
          </a:p>
          <a:p>
            <a:pPr marL="609600" marR="0" lvl="0" indent="-609600" algn="r" defTabSz="914400" rtl="1"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ar-JO"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لنتناول الغداء أيضًا!</a:t>
            </a: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with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fade">
                                      <p:cBhvr>
                                        <p:cTn id="7" dur="770" decel="100000"/>
                                        <p:tgtEl>
                                          <p:spTgt spid="16391"/>
                                        </p:tgtEl>
                                      </p:cBhvr>
                                    </p:animEffect>
                                    <p:animScale>
                                      <p:cBhvr>
                                        <p:cTn id="8" dur="770" decel="100000"/>
                                        <p:tgtEl>
                                          <p:spTgt spid="16391"/>
                                        </p:tgtEl>
                                      </p:cBhvr>
                                      <p:from x="10000" y="10000"/>
                                      <p:to x="200000" y="450000"/>
                                    </p:animScale>
                                    <p:animScale>
                                      <p:cBhvr>
                                        <p:cTn id="9" dur="1230" accel="100000" fill="hold">
                                          <p:stCondLst>
                                            <p:cond delay="770"/>
                                          </p:stCondLst>
                                        </p:cTn>
                                        <p:tgtEl>
                                          <p:spTgt spid="16391"/>
                                        </p:tgtEl>
                                      </p:cBhvr>
                                      <p:from x="200000" y="450000"/>
                                      <p:to x="100000" y="100000"/>
                                    </p:animScale>
                                    <p:set>
                                      <p:cBhvr>
                                        <p:cTn id="10" dur="770" fill="hold"/>
                                        <p:tgtEl>
                                          <p:spTgt spid="16391"/>
                                        </p:tgtEl>
                                        <p:attrNameLst>
                                          <p:attrName>ppt_x</p:attrName>
                                        </p:attrNameLst>
                                      </p:cBhvr>
                                      <p:to>
                                        <p:strVal val="(0.5)"/>
                                      </p:to>
                                    </p:set>
                                    <p:anim from="(0.5)" to="(#ppt_x)" calcmode="lin" valueType="num">
                                      <p:cBhvr>
                                        <p:cTn id="11" dur="1230" accel="100000" fill="hold">
                                          <p:stCondLst>
                                            <p:cond delay="770"/>
                                          </p:stCondLst>
                                        </p:cTn>
                                        <p:tgtEl>
                                          <p:spTgt spid="16391"/>
                                        </p:tgtEl>
                                        <p:attrNameLst>
                                          <p:attrName>ppt_x</p:attrName>
                                        </p:attrNameLst>
                                      </p:cBhvr>
                                    </p:anim>
                                    <p:set>
                                      <p:cBhvr>
                                        <p:cTn id="12" dur="770" fill="hold"/>
                                        <p:tgtEl>
                                          <p:spTgt spid="16391"/>
                                        </p:tgtEl>
                                        <p:attrNameLst>
                                          <p:attrName>ppt_y</p:attrName>
                                        </p:attrNameLst>
                                      </p:cBhvr>
                                      <p:to>
                                        <p:strVal val="(#ppt_y+0.4)"/>
                                      </p:to>
                                    </p:set>
                                    <p:anim from="(#ppt_y+0.4)" to="(#ppt_y)" calcmode="lin" valueType="num">
                                      <p:cBhvr>
                                        <p:cTn id="13" dur="1230" accel="100000" fill="hold">
                                          <p:stCondLst>
                                            <p:cond delay="770"/>
                                          </p:stCondLst>
                                        </p:cTn>
                                        <p:tgtEl>
                                          <p:spTgt spid="16391"/>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6393">
                                            <p:txEl>
                                              <p:pRg st="2" end="2"/>
                                            </p:txEl>
                                          </p:spTgt>
                                        </p:tgtEl>
                                        <p:attrNameLst>
                                          <p:attrName>style.visibility</p:attrName>
                                        </p:attrNameLst>
                                      </p:cBhvr>
                                      <p:to>
                                        <p:strVal val="visible"/>
                                      </p:to>
                                    </p:set>
                                    <p:anim calcmode="lin" valueType="num">
                                      <p:cBhvr additive="base">
                                        <p:cTn id="18" dur="500" fill="hold"/>
                                        <p:tgtEl>
                                          <p:spTgt spid="16393">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639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6393">
                                            <p:txEl>
                                              <p:pRg st="4" end="4"/>
                                            </p:txEl>
                                          </p:spTgt>
                                        </p:tgtEl>
                                        <p:attrNameLst>
                                          <p:attrName>style.visibility</p:attrName>
                                        </p:attrNameLst>
                                      </p:cBhvr>
                                      <p:to>
                                        <p:strVal val="visible"/>
                                      </p:to>
                                    </p:set>
                                    <p:anim calcmode="lin" valueType="num">
                                      <p:cBhvr additive="base">
                                        <p:cTn id="24" dur="500" fill="hold"/>
                                        <p:tgtEl>
                                          <p:spTgt spid="16393">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639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6393">
                                            <p:txEl>
                                              <p:pRg st="5" end="5"/>
                                            </p:txEl>
                                          </p:spTgt>
                                        </p:tgtEl>
                                        <p:attrNameLst>
                                          <p:attrName>style.visibility</p:attrName>
                                        </p:attrNameLst>
                                      </p:cBhvr>
                                      <p:to>
                                        <p:strVal val="visible"/>
                                      </p:to>
                                    </p:set>
                                    <p:anim calcmode="lin" valueType="num">
                                      <p:cBhvr additive="base">
                                        <p:cTn id="30" dur="500" fill="hold"/>
                                        <p:tgtEl>
                                          <p:spTgt spid="16393">
                                            <p:txEl>
                                              <p:pRg st="5" end="5"/>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639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6393">
                                            <p:txEl>
                                              <p:pRg st="6" end="6"/>
                                            </p:txEl>
                                          </p:spTgt>
                                        </p:tgtEl>
                                        <p:attrNameLst>
                                          <p:attrName>style.visibility</p:attrName>
                                        </p:attrNameLst>
                                      </p:cBhvr>
                                      <p:to>
                                        <p:strVal val="visible"/>
                                      </p:to>
                                    </p:set>
                                    <p:anim calcmode="lin" valueType="num">
                                      <p:cBhvr additive="base">
                                        <p:cTn id="36" dur="500" fill="hold"/>
                                        <p:tgtEl>
                                          <p:spTgt spid="16393">
                                            <p:txEl>
                                              <p:pRg st="6" end="6"/>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639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6393">
                                            <p:txEl>
                                              <p:pRg st="7" end="7"/>
                                            </p:txEl>
                                          </p:spTgt>
                                        </p:tgtEl>
                                        <p:attrNameLst>
                                          <p:attrName>style.visibility</p:attrName>
                                        </p:attrNameLst>
                                      </p:cBhvr>
                                      <p:to>
                                        <p:strVal val="visible"/>
                                      </p:to>
                                    </p:set>
                                    <p:anim calcmode="lin" valueType="num">
                                      <p:cBhvr additive="base">
                                        <p:cTn id="42" dur="500" fill="hold"/>
                                        <p:tgtEl>
                                          <p:spTgt spid="16393">
                                            <p:txEl>
                                              <p:pRg st="7" end="7"/>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639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3" grpId="0" build="p"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873" name="Picture 5" descr="glowhand"/>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9619" name="Rectangle 3"/>
          <p:cNvSpPr>
            <a:spLocks noGrp="1" noChangeArrowheads="1"/>
          </p:cNvSpPr>
          <p:nvPr>
            <p:ph type="title"/>
          </p:nvPr>
        </p:nvSpPr>
        <p:spPr>
          <a:xfrm>
            <a:off x="457200" y="152400"/>
            <a:ext cx="8229600" cy="914400"/>
          </a:xfrm>
          <a:solidFill>
            <a:srgbClr val="333399"/>
          </a:solidFill>
        </p:spPr>
        <p:txBody>
          <a:bodyPr/>
          <a:lstStyle/>
          <a:p>
            <a:pPr eaLnBrk="1" hangingPunct="1">
              <a:defRPr/>
            </a:pPr>
            <a:r>
              <a:rPr lang="ar-JO" b="1" dirty="0">
                <a:solidFill>
                  <a:schemeClr val="accent3"/>
                </a:solidFill>
                <a:latin typeface="Arial" panose="020B0604020202020204" pitchFamily="34" charset="0"/>
                <a:ea typeface="ＭＳ Ｐゴシック" charset="0"/>
                <a:cs typeface="Arial" panose="020B0604020202020204" pitchFamily="34" charset="0"/>
              </a:rPr>
              <a:t>الجدول الزمني لوحدات المساق</a:t>
            </a:r>
            <a:endParaRPr lang="en-US" dirty="0">
              <a:solidFill>
                <a:schemeClr val="accent3"/>
              </a:solidFill>
              <a:latin typeface="Arial" panose="020B0604020202020204" pitchFamily="34" charset="0"/>
              <a:ea typeface="ＭＳ Ｐゴシック" charset="0"/>
              <a:cs typeface="Arial" panose="020B0604020202020204" pitchFamily="34" charset="0"/>
            </a:endParaRPr>
          </a:p>
        </p:txBody>
      </p:sp>
      <p:sp>
        <p:nvSpPr>
          <p:cNvPr id="1519620" name="Rectangle 4"/>
          <p:cNvSpPr>
            <a:spLocks noGrp="1" noChangeArrowheads="1"/>
          </p:cNvSpPr>
          <p:nvPr>
            <p:ph type="body" idx="1"/>
          </p:nvPr>
        </p:nvSpPr>
        <p:spPr>
          <a:xfrm>
            <a:off x="899592" y="2013411"/>
            <a:ext cx="6063952" cy="4876800"/>
          </a:xfrm>
          <a:effectLst>
            <a:outerShdw blurRad="63500" dist="35921" dir="2700000" algn="ctr" rotWithShape="0">
              <a:schemeClr val="bg1">
                <a:alpha val="74998"/>
              </a:schemeClr>
            </a:outerShdw>
          </a:effectLst>
        </p:spPr>
        <p:txBody>
          <a:bodyPr/>
          <a:lstStyle/>
          <a:p>
            <a:pPr algn="r" rtl="1" eaLnBrk="1" hangingPunct="1">
              <a:lnSpc>
                <a:spcPct val="90000"/>
              </a:lnSpc>
              <a:defRPr/>
            </a:pPr>
            <a:r>
              <a:rPr lang="ar-JO" b="1" dirty="0">
                <a:solidFill>
                  <a:srgbClr val="C00000"/>
                </a:solidFill>
                <a:latin typeface="Arial" panose="020B0604020202020204" pitchFamily="34" charset="0"/>
                <a:ea typeface="ＭＳ Ｐゴシック" charset="-128"/>
                <a:cs typeface="Arial" panose="020B0604020202020204" pitchFamily="34" charset="0"/>
              </a:rPr>
              <a:t>الإثنين: </a:t>
            </a:r>
            <a:r>
              <a:rPr lang="ar-JO" b="1" dirty="0">
                <a:solidFill>
                  <a:schemeClr val="tx2"/>
                </a:solidFill>
                <a:latin typeface="Arial" panose="020B0604020202020204" pitchFamily="34" charset="0"/>
                <a:ea typeface="ＭＳ Ｐゴシック" charset="-128"/>
                <a:cs typeface="Arial" panose="020B0604020202020204" pitchFamily="34" charset="0"/>
              </a:rPr>
              <a:t>الطبيعة</a:t>
            </a:r>
          </a:p>
          <a:p>
            <a:pPr algn="r" rtl="1" eaLnBrk="1" hangingPunct="1">
              <a:lnSpc>
                <a:spcPct val="90000"/>
              </a:lnSpc>
              <a:defRPr/>
            </a:pPr>
            <a:r>
              <a:rPr lang="ar-JO" b="1" dirty="0">
                <a:solidFill>
                  <a:srgbClr val="C00000"/>
                </a:solidFill>
                <a:latin typeface="Arial" panose="020B0604020202020204" pitchFamily="34" charset="0"/>
                <a:ea typeface="ＭＳ Ｐゴシック" charset="-128"/>
                <a:cs typeface="Arial" panose="020B0604020202020204" pitchFamily="34" charset="0"/>
              </a:rPr>
              <a:t>الثلاثاء: </a:t>
            </a:r>
            <a:r>
              <a:rPr lang="ar-JO" b="1" dirty="0">
                <a:solidFill>
                  <a:schemeClr val="tx2"/>
                </a:solidFill>
                <a:latin typeface="Arial" panose="020B0604020202020204" pitchFamily="34" charset="0"/>
                <a:ea typeface="ＭＳ Ｐゴシック" charset="-128"/>
                <a:cs typeface="Arial" panose="020B0604020202020204" pitchFamily="34" charset="0"/>
              </a:rPr>
              <a:t>القيادة</a:t>
            </a:r>
          </a:p>
          <a:p>
            <a:pPr algn="r" rtl="1" eaLnBrk="1" hangingPunct="1">
              <a:lnSpc>
                <a:spcPct val="90000"/>
              </a:lnSpc>
              <a:defRPr/>
            </a:pPr>
            <a:r>
              <a:rPr lang="ar-JO" b="1" dirty="0">
                <a:solidFill>
                  <a:srgbClr val="C00000"/>
                </a:solidFill>
                <a:latin typeface="Arial" panose="020B0604020202020204" pitchFamily="34" charset="0"/>
                <a:ea typeface="ＭＳ Ｐゴシック" charset="-128"/>
                <a:cs typeface="Arial" panose="020B0604020202020204" pitchFamily="34" charset="0"/>
              </a:rPr>
              <a:t>الأربعاء: </a:t>
            </a:r>
            <a:r>
              <a:rPr lang="ar-JO" b="1" dirty="0">
                <a:solidFill>
                  <a:schemeClr val="tx2"/>
                </a:solidFill>
                <a:latin typeface="Arial" panose="020B0604020202020204" pitchFamily="34" charset="0"/>
                <a:ea typeface="ＭＳ Ｐゴシック" charset="-128"/>
                <a:cs typeface="Arial" panose="020B0604020202020204" pitchFamily="34" charset="0"/>
              </a:rPr>
              <a:t>التأديب والعشاء الرباني</a:t>
            </a:r>
          </a:p>
          <a:p>
            <a:pPr algn="r" rtl="1" eaLnBrk="1" hangingPunct="1">
              <a:lnSpc>
                <a:spcPct val="90000"/>
              </a:lnSpc>
              <a:defRPr/>
            </a:pPr>
            <a:r>
              <a:rPr lang="ar-JO" b="1" dirty="0">
                <a:solidFill>
                  <a:srgbClr val="C00000"/>
                </a:solidFill>
                <a:latin typeface="Arial" panose="020B0604020202020204" pitchFamily="34" charset="0"/>
                <a:ea typeface="ＭＳ Ｐゴシック" charset="-128"/>
                <a:cs typeface="Arial" panose="020B0604020202020204" pitchFamily="34" charset="0"/>
              </a:rPr>
              <a:t>الخميس: </a:t>
            </a:r>
            <a:r>
              <a:rPr lang="ar-JO" b="1" dirty="0">
                <a:solidFill>
                  <a:schemeClr val="tx2"/>
                </a:solidFill>
                <a:latin typeface="Arial" panose="020B0604020202020204" pitchFamily="34" charset="0"/>
                <a:ea typeface="ＭＳ Ｐゴシック" charset="-128"/>
                <a:cs typeface="Arial" panose="020B0604020202020204" pitchFamily="34" charset="0"/>
              </a:rPr>
              <a:t>المعمودية، التضاعف والبنيان</a:t>
            </a:r>
          </a:p>
          <a:p>
            <a:pPr algn="r" rtl="1" eaLnBrk="1" hangingPunct="1">
              <a:lnSpc>
                <a:spcPct val="90000"/>
              </a:lnSpc>
              <a:defRPr/>
            </a:pPr>
            <a:r>
              <a:rPr lang="ar-JO" b="1" dirty="0">
                <a:solidFill>
                  <a:srgbClr val="C00000"/>
                </a:solidFill>
                <a:latin typeface="Arial" panose="020B0604020202020204" pitchFamily="34" charset="0"/>
                <a:ea typeface="ＭＳ Ｐゴシック" charset="-128"/>
                <a:cs typeface="Arial" panose="020B0604020202020204" pitchFamily="34" charset="0"/>
              </a:rPr>
              <a:t>الجمعة: </a:t>
            </a:r>
            <a:r>
              <a:rPr lang="ar-JO" b="1" dirty="0">
                <a:solidFill>
                  <a:schemeClr val="tx2"/>
                </a:solidFill>
                <a:latin typeface="Arial" panose="020B0604020202020204" pitchFamily="34" charset="0"/>
                <a:ea typeface="ＭＳ Ｐゴシック" charset="-128"/>
                <a:cs typeface="Arial" panose="020B0604020202020204" pitchFamily="34" charset="0"/>
              </a:rPr>
              <a:t>تنفيذ التغيير والوحدة</a:t>
            </a:r>
            <a:endParaRPr lang="en-US" b="1" dirty="0">
              <a:solidFill>
                <a:schemeClr val="tx2"/>
              </a:solidFill>
              <a:latin typeface="Arial" panose="020B0604020202020204" pitchFamily="34" charset="0"/>
              <a:ea typeface="ＭＳ Ｐゴシック" charset="-128"/>
              <a:cs typeface="Arial" panose="020B0604020202020204" pitchFamily="34" charset="0"/>
            </a:endParaRPr>
          </a:p>
        </p:txBody>
      </p:sp>
      <p:sp>
        <p:nvSpPr>
          <p:cNvPr id="1519622" name="Text Box 6"/>
          <p:cNvSpPr txBox="1">
            <a:spLocks noChangeArrowheads="1"/>
          </p:cNvSpPr>
          <p:nvPr/>
        </p:nvSpPr>
        <p:spPr bwMode="auto">
          <a:xfrm>
            <a:off x="8610600" y="152400"/>
            <a:ext cx="355600" cy="461963"/>
          </a:xfrm>
          <a:prstGeom prst="rect">
            <a:avLst/>
          </a:prstGeom>
          <a:solidFill>
            <a:schemeClr val="bg1"/>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ar-JO" b="1" dirty="0">
                <a:latin typeface="Arial" panose="020B0604020202020204" pitchFamily="34" charset="0"/>
                <a:ea typeface="ＭＳ Ｐゴシック" charset="-128"/>
                <a:cs typeface="Arial" panose="020B0604020202020204" pitchFamily="34" charset="0"/>
              </a:rPr>
              <a:t>5</a:t>
            </a:r>
            <a:endParaRPr lang="en-US" b="1" dirty="0">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2"/>
          <p:cNvSpPr>
            <a:spLocks noGrp="1" noChangeArrowheads="1"/>
          </p:cNvSpPr>
          <p:nvPr>
            <p:ph type="title"/>
          </p:nvPr>
        </p:nvSpPr>
        <p:spPr>
          <a:xfrm>
            <a:off x="0" y="-609600"/>
            <a:ext cx="1905000" cy="792163"/>
          </a:xfrm>
          <a:noFill/>
        </p:spPr>
        <p:txBody>
          <a:bodyPr/>
          <a:lstStyle/>
          <a:p>
            <a:pPr eaLnBrk="1" hangingPunct="1"/>
            <a:r>
              <a:rPr lang="en-US" b="1">
                <a:solidFill>
                  <a:schemeClr val="tx1"/>
                </a:solidFill>
                <a:latin typeface="Arial" charset="0"/>
                <a:ea typeface="ＭＳ Ｐゴシック" charset="0"/>
                <a:cs typeface="ＭＳ Ｐゴシック" charset="0"/>
              </a:rPr>
              <a:t>Black</a:t>
            </a:r>
            <a:endParaRPr lang="en-US">
              <a:solidFill>
                <a:schemeClr val="bg1"/>
              </a:solidFill>
              <a:latin typeface="Arial" charset="0"/>
              <a:ea typeface="ＭＳ Ｐゴシック" charset="0"/>
              <a:cs typeface="ＭＳ Ｐゴシック"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"علم </a:t>
            </a:r>
            <a:r>
              <a:rPr lang="ar-SA" sz="2400" b="1" dirty="0">
                <a:solidFill>
                  <a:srgbClr val="FFFFFF"/>
                </a:solidFill>
                <a:latin typeface="Arial" panose="020B0604020202020204" pitchFamily="34" charset="0"/>
                <a:ea typeface="ＭＳ Ｐゴシック" charset="0"/>
                <a:cs typeface="Arial" panose="020B0604020202020204" pitchFamily="34" charset="0"/>
              </a:rPr>
              <a:t>الك</a:t>
            </a:r>
            <a:r>
              <a:rPr lang="ar-JO" sz="2400" b="1" dirty="0">
                <a:solidFill>
                  <a:srgbClr val="FFFFFF"/>
                </a:solidFill>
                <a:latin typeface="Arial" panose="020B0604020202020204" pitchFamily="34" charset="0"/>
                <a:ea typeface="ＭＳ Ｐゴシック" charset="0"/>
                <a:cs typeface="Arial" panose="020B0604020202020204" pitchFamily="34" charset="0"/>
              </a:rPr>
              <a:t>نيسة (إكليسيولوجيا)"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046578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3" descr="WVpptitle"/>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6513" y="927100"/>
            <a:ext cx="9153527" cy="593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7874"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7875" name="Rectangle 2"/>
          <p:cNvSpPr>
            <a:spLocks noGrp="1" noChangeArrowheads="1"/>
          </p:cNvSpPr>
          <p:nvPr>
            <p:ph type="ctrTitle"/>
          </p:nvPr>
        </p:nvSpPr>
        <p:spPr>
          <a:xfrm>
            <a:off x="0" y="-20638"/>
            <a:ext cx="9144000" cy="928688"/>
          </a:xfrm>
        </p:spPr>
        <p:txBody>
          <a:bodyPr/>
          <a:lstStyle/>
          <a:p>
            <a:pPr eaLnBrk="1" hangingPunct="1"/>
            <a:r>
              <a:rPr lang="ar-JO" dirty="0">
                <a:solidFill>
                  <a:schemeClr val="bg1"/>
                </a:solidFill>
                <a:latin typeface="Arial" charset="0"/>
                <a:ea typeface="ＭＳ Ｐゴシック" charset="0"/>
              </a:rPr>
              <a:t>مؤسستنا الإرسالية</a:t>
            </a:r>
            <a:endParaRPr lang="en-US" dirty="0">
              <a:solidFill>
                <a:schemeClr val="bg1"/>
              </a:solidFill>
              <a:latin typeface="Arial" charset="0"/>
              <a:ea typeface="ＭＳ Ｐゴシック" charset="0"/>
            </a:endParaRPr>
          </a:p>
        </p:txBody>
      </p:sp>
      <p:pic>
        <p:nvPicPr>
          <p:cNvPr id="4" name="Picture 1" descr="WV-Primary_wTag.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4464" y="4406901"/>
            <a:ext cx="8891587" cy="1254125"/>
          </a:xfrm>
          <a:prstGeom prst="rect">
            <a:avLst/>
          </a:prstGeom>
          <a:solidFill>
            <a:schemeClr val="bg2">
              <a:lumMod val="40000"/>
              <a:lumOff val="60000"/>
            </a:schemeClr>
          </a:solidFill>
          <a:ln>
            <a:noFill/>
          </a:ln>
        </p:spPr>
      </p:pic>
    </p:spTree>
    <p:extLst>
      <p:ext uri="{BB962C8B-B14F-4D97-AF65-F5344CB8AC3E}">
        <p14:creationId xmlns:p14="http://schemas.microsoft.com/office/powerpoint/2010/main" val="3857281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2"/>
          <p:cNvSpPr>
            <a:spLocks noGrp="1" noChangeArrowheads="1"/>
          </p:cNvSpPr>
          <p:nvPr>
            <p:ph type="ctrTitle"/>
          </p:nvPr>
        </p:nvSpPr>
        <p:spPr>
          <a:xfrm>
            <a:off x="0" y="6019800"/>
            <a:ext cx="9144000" cy="685800"/>
          </a:xfrm>
        </p:spPr>
        <p:txBody>
          <a:bodyPr/>
          <a:lstStyle/>
          <a:p>
            <a:pPr eaLnBrk="1" hangingPunct="1"/>
            <a:r>
              <a:rPr lang="ar-JO" sz="3200" b="1" dirty="0">
                <a:solidFill>
                  <a:schemeClr val="bg1"/>
                </a:solidFill>
                <a:latin typeface="Arial" panose="020B0604020202020204" pitchFamily="34" charset="0"/>
                <a:ea typeface="ＭＳ Ｐゴシック" charset="0"/>
                <a:cs typeface="Arial" panose="020B0604020202020204" pitchFamily="34" charset="0"/>
              </a:rPr>
              <a:t>أساتذة كلية وورلد فنتشر في إسرائيل</a:t>
            </a:r>
            <a:endParaRPr lang="en-US" sz="4000" b="1" dirty="0">
              <a:latin typeface="Arial" panose="020B0604020202020204" pitchFamily="34" charset="0"/>
              <a:ea typeface="ＭＳ Ｐゴシック" charset="0"/>
              <a:cs typeface="Arial" panose="020B0604020202020204" pitchFamily="34" charset="0"/>
            </a:endParaRPr>
          </a:p>
        </p:txBody>
      </p:sp>
      <p:pic>
        <p:nvPicPr>
          <p:cNvPr id="265218" name="Picture 3" descr="GroupTaborApr07S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69875"/>
            <a:ext cx="9144000" cy="565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noGrp="1" noChangeArrowheads="1"/>
          </p:cNvSpPr>
          <p:nvPr>
            <p:ph type="ctrTitle"/>
          </p:nvPr>
        </p:nvSpPr>
        <p:spPr>
          <a:xfrm>
            <a:off x="4800600" y="5943600"/>
            <a:ext cx="4343400" cy="838200"/>
          </a:xfrm>
        </p:spPr>
        <p:txBody>
          <a:bodyPr/>
          <a:lstStyle/>
          <a:p>
            <a:pPr eaLnBrk="1" hangingPunct="1"/>
            <a:r>
              <a:rPr lang="ar-JO" sz="3200" b="1" dirty="0">
                <a:solidFill>
                  <a:schemeClr val="bg1"/>
                </a:solidFill>
                <a:latin typeface="Arial" panose="020B0604020202020204" pitchFamily="34" charset="0"/>
                <a:ea typeface="ＭＳ Ｐゴシック" charset="0"/>
                <a:cs typeface="Arial" panose="020B0604020202020204" pitchFamily="34" charset="0"/>
              </a:rPr>
              <a:t>سوزان وريك                   في جبل الزيتون</a:t>
            </a:r>
            <a:endParaRPr lang="en-US" sz="4000" b="1" dirty="0">
              <a:latin typeface="Arial" panose="020B0604020202020204" pitchFamily="34" charset="0"/>
              <a:ea typeface="ＭＳ Ｐゴシック" charset="0"/>
              <a:cs typeface="Arial" panose="020B0604020202020204" pitchFamily="34" charset="0"/>
            </a:endParaRPr>
          </a:p>
        </p:txBody>
      </p:sp>
      <p:pic>
        <p:nvPicPr>
          <p:cNvPr id="267266" name="Picture 3" descr="JerusMtOlivesRickn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71838" y="-228600"/>
            <a:ext cx="5872162"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7267" name="Rectangle 4"/>
          <p:cNvSpPr>
            <a:spLocks noChangeArrowheads="1"/>
          </p:cNvSpPr>
          <p:nvPr/>
        </p:nvSpPr>
        <p:spPr bwMode="auto">
          <a:xfrm>
            <a:off x="0" y="5562600"/>
            <a:ext cx="44196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ar-JO" sz="3200" b="1" dirty="0">
                <a:solidFill>
                  <a:srgbClr val="FFFFFF"/>
                </a:solidFill>
                <a:latin typeface="Arial" panose="020B0604020202020204" pitchFamily="34" charset="0"/>
                <a:cs typeface="Arial" panose="020B0604020202020204" pitchFamily="34" charset="0"/>
              </a:rPr>
              <a:t>كير في                          نفق حزقيا</a:t>
            </a:r>
            <a:endParaRPr lang="en-US" sz="4000" b="1" dirty="0">
              <a:solidFill>
                <a:srgbClr val="000000"/>
              </a:solidFill>
              <a:latin typeface="Arial" panose="020B0604020202020204" pitchFamily="34" charset="0"/>
              <a:cs typeface="Arial" panose="020B0604020202020204" pitchFamily="34" charset="0"/>
            </a:endParaRPr>
          </a:p>
        </p:txBody>
      </p:sp>
      <p:pic>
        <p:nvPicPr>
          <p:cNvPr id="267268" name="Picture 5" descr="KurtHezTunnel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28600"/>
            <a:ext cx="43434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ChangeArrowheads="1"/>
          </p:cNvSpPr>
          <p:nvPr>
            <p:ph type="ctrTitle"/>
          </p:nvPr>
        </p:nvSpPr>
        <p:spPr>
          <a:xfrm>
            <a:off x="0" y="6019800"/>
            <a:ext cx="9144000" cy="685800"/>
          </a:xfrm>
        </p:spPr>
        <p:txBody>
          <a:bodyPr/>
          <a:lstStyle/>
          <a:p>
            <a:pPr eaLnBrk="1" hangingPunct="1"/>
            <a:r>
              <a:rPr lang="en-US" sz="3600" b="1">
                <a:solidFill>
                  <a:schemeClr val="bg1"/>
                </a:solidFill>
                <a:latin typeface="Arial" charset="0"/>
                <a:ea typeface="ＭＳ Ｐゴシック" charset="0"/>
                <a:cs typeface="ＭＳ Ｐゴシック" charset="0"/>
              </a:rPr>
              <a:t>Dead Sea Mud</a:t>
            </a:r>
            <a:endParaRPr lang="en-US" b="1">
              <a:latin typeface="Times New Roman" charset="0"/>
              <a:ea typeface="ＭＳ Ｐゴシック" charset="0"/>
              <a:cs typeface="ＭＳ Ｐゴシック" charset="0"/>
            </a:endParaRPr>
          </a:p>
        </p:txBody>
      </p:sp>
      <p:pic>
        <p:nvPicPr>
          <p:cNvPr id="269314" name="Picture 3" descr="RicknWinklerMud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3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latin typeface="Arial" panose="020B0604020202020204" pitchFamily="34" charset="0"/>
                <a:ea typeface="ＭＳ Ｐゴシック" charset="0"/>
                <a:cs typeface="Arial" panose="020B0604020202020204" pitchFamily="34" charset="0"/>
              </a:rPr>
              <a:t>Our People</a:t>
            </a:r>
            <a:endParaRPr lang="en-US" sz="6600" dirty="0">
              <a:latin typeface="Arial" panose="020B0604020202020204" pitchFamily="34" charset="0"/>
              <a:ea typeface="ＭＳ Ｐゴシック" charset="0"/>
              <a:cs typeface="Arial" panose="020B0604020202020204" pitchFamily="34" charset="0"/>
            </a:endParaRPr>
          </a:p>
        </p:txBody>
      </p:sp>
      <p:pic>
        <p:nvPicPr>
          <p:cNvPr id="335874" name="Picture 6" descr="CIC SBC Stud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587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2" y="1"/>
            <a:ext cx="3846513"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445225"/>
            <a:ext cx="9144000" cy="1338752"/>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cs typeface="Arial" panose="020B0604020202020204" pitchFamily="34" charset="0"/>
              </a:rPr>
              <a:t>خدمة طلاب كلية سنغافورة للكتاب المقدس      في الكنيسة</a:t>
            </a:r>
            <a:endParaRPr kumimoji="0" lang="en-US" sz="4400" b="1" i="0" u="none" strike="noStrike" kern="1200" cap="none" spc="0" normalizeH="0" baseline="0" noProof="0" dirty="0">
              <a:ln>
                <a:noFill/>
              </a:ln>
              <a:solidFill>
                <a:srgbClr val="000000"/>
              </a:solidFill>
              <a:effectLst>
                <a:glow rad="1905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927282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05 DMin Nithy No Pum Deva Yanger.jpg"/>
          <p:cNvPicPr>
            <a:picLocks noChangeAspect="1"/>
          </p:cNvPicPr>
          <p:nvPr/>
        </p:nvPicPr>
        <p:blipFill rotWithShape="1">
          <a:blip r:embed="rId3">
            <a:extLst>
              <a:ext uri="{28A0092B-C50C-407E-A947-70E740481C1C}">
                <a14:useLocalDpi xmlns:a14="http://schemas.microsoft.com/office/drawing/2010/main" val="0"/>
              </a:ext>
            </a:extLst>
          </a:blip>
          <a:srcRect l="4494" t="19220" r="9888"/>
          <a:stretch/>
        </p:blipFill>
        <p:spPr>
          <a:xfrm>
            <a:off x="-1" y="1"/>
            <a:ext cx="9144001" cy="6470576"/>
          </a:xfrm>
          <a:prstGeom prst="rect">
            <a:avLst/>
          </a:prstGeom>
        </p:spPr>
      </p:pic>
      <p:sp>
        <p:nvSpPr>
          <p:cNvPr id="361477" name="Rectangle 5"/>
          <p:cNvSpPr>
            <a:spLocks noGrp="1" noChangeArrowheads="1"/>
          </p:cNvSpPr>
          <p:nvPr>
            <p:ph type="title"/>
          </p:nvPr>
        </p:nvSpPr>
        <p:spPr>
          <a:xfrm>
            <a:off x="-71437" y="5435601"/>
            <a:ext cx="9251951" cy="1498600"/>
          </a:xfrm>
          <a:solidFill>
            <a:srgbClr val="000000"/>
          </a:solidFill>
        </p:spPr>
        <p:txBody>
          <a:bodyPr/>
          <a:lstStyle/>
          <a:p>
            <a:pPr eaLnBrk="1" hangingPunct="1">
              <a:defRPr/>
            </a:pPr>
            <a:r>
              <a:rPr lang="ar-JO" b="1" dirty="0">
                <a:latin typeface="Arial" panose="020B0604020202020204" pitchFamily="34" charset="0"/>
                <a:cs typeface="Arial" panose="020B0604020202020204" pitchFamily="34" charset="0"/>
              </a:rPr>
              <a:t>أشرفت على طلاب الدكتوراه في الخدمة           في كلية سنغافورة للكتاب المقدس</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986372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548680"/>
            <a:ext cx="9144000" cy="1944216"/>
          </a:xfrm>
        </p:spPr>
        <p:txBody>
          <a:bodyPr/>
          <a:lstStyle/>
          <a:p>
            <a:r>
              <a:rPr lang="en-US" sz="4000" dirty="0">
                <a:latin typeface="Arial" panose="020B0604020202020204" pitchFamily="34" charset="0"/>
                <a:cs typeface="Arial" panose="020B0604020202020204" pitchFamily="34" charset="0"/>
              </a:rPr>
              <a:t>Leading Change &amp; Conflict Resolution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(Dr. </a:t>
            </a:r>
            <a:r>
              <a:rPr lang="en-US" sz="4000" dirty="0" err="1">
                <a:latin typeface="Arial" panose="020B0604020202020204" pitchFamily="34" charset="0"/>
                <a:cs typeface="Arial" panose="020B0604020202020204" pitchFamily="34" charset="0"/>
              </a:rPr>
              <a:t>Alan McMahan</a:t>
            </a:r>
            <a:r>
              <a:rPr lang="en-US" sz="4000" dirty="0">
                <a:latin typeface="Arial" panose="020B0604020202020204" pitchFamily="34" charset="0"/>
                <a:cs typeface="Arial" panose="020B0604020202020204" pitchFamily="34" charset="0"/>
              </a:rPr>
              <a:t> Oct 2016)</a:t>
            </a:r>
          </a:p>
        </p:txBody>
      </p:sp>
      <p:pic>
        <p:nvPicPr>
          <p:cNvPr id="4" name="Picture 3" descr="2016-10 DMin Leading Change McMahan.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019" y="116632"/>
            <a:ext cx="9181020" cy="6120680"/>
          </a:xfrm>
          <a:prstGeom prst="rect">
            <a:avLst/>
          </a:prstGeom>
        </p:spPr>
      </p:pic>
    </p:spTree>
    <p:extLst>
      <p:ext uri="{BB962C8B-B14F-4D97-AF65-F5344CB8AC3E}">
        <p14:creationId xmlns:p14="http://schemas.microsoft.com/office/powerpoint/2010/main" val="3066232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rtl="1" eaLnBrk="1" hangingPunct="1">
              <a:defRPr/>
            </a:pPr>
            <a:r>
              <a:rPr lang="ar-JO" sz="4800" dirty="0">
                <a:solidFill>
                  <a:srgbClr val="FFF9FC"/>
                </a:solidFill>
                <a:effectLst>
                  <a:glow rad="228600">
                    <a:schemeClr val="tx1">
                      <a:alpha val="96000"/>
                    </a:schemeClr>
                  </a:glow>
                </a:effectLst>
                <a:latin typeface="Traditional Arabic" panose="02020603050405020304" pitchFamily="18" charset="-78"/>
                <a:ea typeface="ＭＳ Ｐゴシック" charset="0"/>
                <a:cs typeface="Traditional Arabic" panose="02020603050405020304" pitchFamily="18" charset="-78"/>
              </a:rPr>
              <a:t>المساقات التي قمتُ بتدريسها منذ عام 1991م</a:t>
            </a:r>
            <a:endParaRPr lang="en-US" sz="3600" b="1" dirty="0">
              <a:solidFill>
                <a:srgbClr val="FFF9FC"/>
              </a:solidFill>
              <a:effectLst>
                <a:glow rad="228600">
                  <a:schemeClr val="tx1">
                    <a:alpha val="96000"/>
                  </a:schemeClr>
                </a:glow>
              </a:effectLst>
              <a:latin typeface="Traditional Arabic" panose="02020603050405020304" pitchFamily="18" charset="-78"/>
              <a:ea typeface="ＭＳ Ｐゴシック" charset="0"/>
              <a:cs typeface="Traditional Arabic" panose="02020603050405020304" pitchFamily="18" charset="-78"/>
            </a:endParaRPr>
          </a:p>
        </p:txBody>
      </p:sp>
      <p:sp>
        <p:nvSpPr>
          <p:cNvPr id="920580" name="Text Box 4"/>
          <p:cNvSpPr txBox="1">
            <a:spLocks noChangeArrowheads="1"/>
          </p:cNvSpPr>
          <p:nvPr/>
        </p:nvSpPr>
        <p:spPr bwMode="auto">
          <a:xfrm>
            <a:off x="-565" y="1600200"/>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1824038" algn="l"/>
                <a:tab pos="4281488" algn="l"/>
              </a:tabLst>
              <a:defRPr/>
            </a:pPr>
            <a:r>
              <a:rPr kumimoji="0" lang="ar-JO" sz="3600" b="1" i="0" u="sng"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المساقات التي تُقدِّم مسْحًا:</a:t>
            </a:r>
            <a:r>
              <a:rPr kumimoji="0" lang="ar-JO"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 * الكتاب المقدَّس بصورةٍ أساسيَّة</a:t>
            </a:r>
            <a:endParaRPr kumimoji="0" lang="en-US"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09638" rtl="1"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العهد الجديد        </a:t>
            </a:r>
            <a:r>
              <a:rPr kumimoji="0" lang="en-US"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العهد القديم</a:t>
            </a:r>
            <a:r>
              <a:rPr kumimoji="0" lang="en-US"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دراسة الكتاب المقدَّس </a:t>
            </a:r>
            <a:endParaRPr kumimoji="0" lang="en-US"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920581" name="Text Box 5"/>
          <p:cNvSpPr txBox="1">
            <a:spLocks noChangeArrowheads="1"/>
          </p:cNvSpPr>
          <p:nvPr/>
        </p:nvSpPr>
        <p:spPr bwMode="auto">
          <a:xfrm>
            <a:off x="-565" y="2895600"/>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406400" algn="l"/>
                <a:tab pos="1824038" algn="l"/>
                <a:tab pos="3028950" algn="l"/>
                <a:tab pos="5649913" algn="l"/>
              </a:tabLst>
              <a:defRPr/>
            </a:pPr>
            <a:r>
              <a:rPr kumimoji="0" lang="ar-JO" sz="3600" b="1" i="0" u="sng"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مساقات الخلفيَّات:</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 الأبحاث والكتابة</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09638" rtl="1" eaLnBrk="1" fontAlgn="base" latinLnBrk="0" hangingPunct="1">
              <a:lnSpc>
                <a:spcPct val="100000"/>
              </a:lnSpc>
              <a:spcBef>
                <a:spcPct val="0"/>
              </a:spcBef>
              <a:spcAft>
                <a:spcPct val="0"/>
              </a:spcAft>
              <a:buClrTx/>
              <a:buSzTx/>
              <a:buFontTx/>
              <a:buNone/>
              <a:tabLst>
                <a:tab pos="406400" algn="l"/>
                <a:tab pos="1824038" algn="l"/>
                <a:tab pos="4306888" algn="l"/>
                <a:tab pos="5649913" algn="l"/>
              </a:tabLst>
              <a:defRPr/>
            </a:pPr>
            <a:r>
              <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العهد الجديد</a:t>
            </a:r>
            <a:r>
              <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العهد القديم</a:t>
            </a:r>
            <a:r>
              <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جغرافيا الكتاب المقدَّس</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920582" name="Text Box 6"/>
          <p:cNvSpPr txBox="1">
            <a:spLocks noChangeArrowheads="1"/>
          </p:cNvSpPr>
          <p:nvPr/>
        </p:nvSpPr>
        <p:spPr bwMode="auto">
          <a:xfrm>
            <a:off x="-565" y="4206875"/>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1" i="0" u="sng"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مساقات اللاهوت:</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 الخَلْق * يسوع</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09638" rtl="1"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الكنيسة * الروح القدس  * (علم) الخلاص  * الأخرويَّات</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920583" name="Text Box 7"/>
          <p:cNvSpPr txBox="1">
            <a:spLocks noChangeArrowheads="1"/>
          </p:cNvSpPr>
          <p:nvPr/>
        </p:nvSpPr>
        <p:spPr bwMode="auto">
          <a:xfrm>
            <a:off x="-566" y="5505271"/>
            <a:ext cx="9144565" cy="1200329"/>
          </a:xfrm>
          <a:prstGeom prst="rect">
            <a:avLst/>
          </a:prstGeom>
          <a:gradFill rotWithShape="0">
            <a:gsLst>
              <a:gs pos="0">
                <a:srgbClr val="2A0830"/>
              </a:gs>
              <a:gs pos="100000">
                <a:srgbClr val="5A1268"/>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1" i="0" u="sng"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مساقات الوعظ:</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09638" rtl="1"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علم الوعظ 1</a:t>
            </a:r>
            <a:r>
              <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 علم الوعظ 2</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7" name="Rectangle 2"/>
          <p:cNvSpPr txBox="1">
            <a:spLocks noChangeArrowheads="1"/>
          </p:cNvSpPr>
          <p:nvPr/>
        </p:nvSpPr>
        <p:spPr bwMode="auto">
          <a:xfrm>
            <a:off x="0" y="834479"/>
            <a:ext cx="9144000" cy="7223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(باللغات الإنجليزيَّة</a:t>
            </a:r>
            <a:r>
              <a:rPr kumimoji="0" lang="en-US"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 • </a:t>
            </a: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الأندونيسيَّة</a:t>
            </a:r>
            <a:r>
              <a:rPr kumimoji="0" lang="en-US"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 • </a:t>
            </a: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الصينيَّة)</a:t>
            </a:r>
            <a:endParaRPr kumimoji="0" lang="en-US" sz="3200" b="1"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28342814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33338"/>
            <a:ext cx="9144000" cy="6997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9266" name="Rectangle 2"/>
          <p:cNvSpPr>
            <a:spLocks noGrp="1" noChangeArrowheads="1"/>
          </p:cNvSpPr>
          <p:nvPr>
            <p:ph type="ctrTitle"/>
          </p:nvPr>
        </p:nvSpPr>
        <p:spPr>
          <a:xfrm>
            <a:off x="0" y="-100013"/>
            <a:ext cx="9144000" cy="865188"/>
          </a:xfrm>
          <a:solidFill>
            <a:schemeClr val="bg2"/>
          </a:solidFill>
        </p:spPr>
        <p:txBody>
          <a:bodyPr/>
          <a:lstStyle/>
          <a:p>
            <a:pPr eaLnBrk="1" hangingPunct="1">
              <a:defRPr/>
            </a:pPr>
            <a:r>
              <a:rPr lang="ar-JO" sz="5400" dirty="0">
                <a:solidFill>
                  <a:schemeClr val="tx1"/>
                </a:solidFill>
                <a:latin typeface="Arial" charset="0"/>
                <a:ea typeface="ＭＳ Ｐゴシック" charset="0"/>
              </a:rPr>
              <a:t>عرف عن نفسك</a:t>
            </a:r>
            <a:endParaRPr lang="en-US" sz="5400" dirty="0">
              <a:solidFill>
                <a:schemeClr val="tx1"/>
              </a:solidFill>
              <a:latin typeface="Arial" charset="0"/>
              <a:ea typeface="ＭＳ Ｐゴシック" charset="0"/>
            </a:endParaRPr>
          </a:p>
        </p:txBody>
      </p:sp>
      <p:sp>
        <p:nvSpPr>
          <p:cNvPr id="139268" name="Rectangle 4"/>
          <p:cNvSpPr>
            <a:spLocks noChangeArrowheads="1"/>
          </p:cNvSpPr>
          <p:nvPr/>
        </p:nvSpPr>
        <p:spPr bwMode="auto">
          <a:xfrm>
            <a:off x="360040" y="764704"/>
            <a:ext cx="4716016" cy="5769942"/>
          </a:xfrm>
          <a:prstGeom prst="rect">
            <a:avLst/>
          </a:prstGeom>
          <a:noFill/>
          <a:ln w="9525">
            <a:noFill/>
            <a:miter lim="800000"/>
            <a:headEnd/>
            <a:tailEnd/>
          </a:ln>
          <a:effectLst/>
        </p:spPr>
        <p:txBody>
          <a:bodyPr lIns="92075" tIns="46038" rIns="92075" bIns="46038"/>
          <a:lstStyle/>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الإسم</a:t>
            </a:r>
            <a:endPar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البلد</a:t>
            </a:r>
            <a:endPar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العائلة</a:t>
            </a:r>
            <a:endPar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الكنيسة</a:t>
            </a:r>
            <a:endPar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هدف المساق</a:t>
            </a:r>
            <a:endPar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p:txBody>
      </p:sp>
      <p:sp>
        <p:nvSpPr>
          <p:cNvPr id="5" name="Rectangle 4"/>
          <p:cNvSpPr>
            <a:spLocks noChangeArrowheads="1"/>
          </p:cNvSpPr>
          <p:nvPr/>
        </p:nvSpPr>
        <p:spPr bwMode="auto">
          <a:xfrm>
            <a:off x="9153628" y="1088058"/>
            <a:ext cx="4716016" cy="5769942"/>
          </a:xfrm>
          <a:prstGeom prst="rect">
            <a:avLst/>
          </a:prstGeom>
          <a:noFill/>
          <a:ln w="9525">
            <a:noFill/>
            <a:miter lim="800000"/>
            <a:headEnd/>
            <a:tailEnd/>
          </a:ln>
          <a:effectLst/>
        </p:spPr>
        <p:txBody>
          <a:bodyPr lIns="92075" tIns="46038" rIns="92075" bIns="46038"/>
          <a:lstStyle/>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الإسم</a:t>
            </a:r>
            <a:endPar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البلد</a:t>
            </a:r>
            <a:endPar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البرنامج</a:t>
            </a:r>
            <a:endPar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العائلة</a:t>
            </a:r>
            <a:endPar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الكنيسة</a:t>
            </a:r>
            <a:endPar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هدف الخدمة</a:t>
            </a:r>
            <a:endPar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20$ لكل شخص بدل الملاحظات</a:t>
            </a:r>
            <a:endPar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291156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29"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b="1" dirty="0">
                <a:latin typeface="Traditional Arabic" panose="02020603050405020304" pitchFamily="18" charset="-78"/>
                <a:cs typeface="Traditional Arabic" panose="02020603050405020304" pitchFamily="18" charset="-78"/>
              </a:rPr>
              <a:t>طلَّاب كلِّيَّة سنغافورة للكتاب المقدَّس</a:t>
            </a:r>
            <a:endParaRPr lang="en-US" b="1" dirty="0">
              <a:latin typeface="Traditional Arabic" panose="02020603050405020304" pitchFamily="18" charset="-78"/>
              <a:cs typeface="Traditional Arabic" panose="02020603050405020304" pitchFamily="18" charset="-78"/>
            </a:endParaRP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منغوليا</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361491" name="Text Box 19"/>
          <p:cNvSpPr txBox="1">
            <a:spLocks noChangeArrowheads="1"/>
          </p:cNvSpPr>
          <p:nvPr/>
        </p:nvSpPr>
        <p:spPr bwMode="auto">
          <a:xfrm>
            <a:off x="2019300" y="37163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الهند</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ميانمار</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611336"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SBC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سنغافورة</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3" name="Text Box 17"/>
          <p:cNvSpPr txBox="1">
            <a:spLocks noChangeArrowheads="1"/>
          </p:cNvSpPr>
          <p:nvPr/>
        </p:nvSpPr>
        <p:spPr bwMode="auto">
          <a:xfrm>
            <a:off x="7239000" y="1889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أمريكا</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الصين</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5" name="Text Box 17"/>
          <p:cNvSpPr txBox="1">
            <a:spLocks noChangeArrowheads="1"/>
          </p:cNvSpPr>
          <p:nvPr/>
        </p:nvSpPr>
        <p:spPr bwMode="auto">
          <a:xfrm>
            <a:off x="5076825" y="41798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فيتنام</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ماليزيا</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611342" name="Picture 2" descr="SBC logo (revise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782888" cy="278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 name="Text Box 17"/>
          <p:cNvSpPr txBox="1">
            <a:spLocks noChangeArrowheads="1"/>
          </p:cNvSpPr>
          <p:nvPr/>
        </p:nvSpPr>
        <p:spPr bwMode="auto">
          <a:xfrm>
            <a:off x="6948488" y="13414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اليابان</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تايلاند</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9" name="Text Box 17"/>
          <p:cNvSpPr txBox="1">
            <a:spLocks noChangeArrowheads="1"/>
          </p:cNvSpPr>
          <p:nvPr/>
        </p:nvSpPr>
        <p:spPr bwMode="auto">
          <a:xfrm>
            <a:off x="7059613" y="4070350"/>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الفلبين</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30" name="Text Box 17"/>
          <p:cNvSpPr txBox="1">
            <a:spLocks noChangeArrowheads="1"/>
          </p:cNvSpPr>
          <p:nvPr/>
        </p:nvSpPr>
        <p:spPr bwMode="auto">
          <a:xfrm>
            <a:off x="6372225" y="53736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أندونيسيا</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كوريا</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32" name="Text Box 17"/>
          <p:cNvSpPr txBox="1">
            <a:spLocks noChangeArrowheads="1"/>
          </p:cNvSpPr>
          <p:nvPr/>
        </p:nvSpPr>
        <p:spPr bwMode="auto">
          <a:xfrm>
            <a:off x="6227763" y="2708275"/>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هونغ كونغ</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33" name="Text Box 19">
            <a:extLst>
              <a:ext uri="{FF2B5EF4-FFF2-40B4-BE49-F238E27FC236}">
                <a16:creationId xmlns:a16="http://schemas.microsoft.com/office/drawing/2014/main" id="{59592090-0A16-2641-B7E9-05F2E6A239D9}"/>
              </a:ext>
            </a:extLst>
          </p:cNvPr>
          <p:cNvSpPr txBox="1">
            <a:spLocks noChangeArrowheads="1"/>
          </p:cNvSpPr>
          <p:nvPr/>
        </p:nvSpPr>
        <p:spPr bwMode="auto">
          <a:xfrm>
            <a:off x="2317880" y="526522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سريلانكا</a:t>
            </a:r>
            <a:endParaRPr kumimoji="0" lang="en-US" sz="18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4800" dirty="0">
                <a:solidFill>
                  <a:schemeClr val="bg1"/>
                </a:solidFill>
                <a:latin typeface="Arial" panose="020B0604020202020204" pitchFamily="34" charset="0"/>
                <a:ea typeface="ＭＳ Ｐゴシック" charset="0"/>
                <a:cs typeface="Arial" panose="020B0604020202020204" pitchFamily="34" charset="0"/>
              </a:rPr>
              <a:t>Our People</a:t>
            </a:r>
            <a:endParaRPr lang="en-US" sz="4800" dirty="0">
              <a:latin typeface="Arial" panose="020B0604020202020204" pitchFamily="34" charset="0"/>
              <a:ea typeface="ＭＳ Ｐゴシック" charset="0"/>
              <a:cs typeface="Arial" panose="020B0604020202020204" pitchFamily="34" charset="0"/>
            </a:endParaRPr>
          </a:p>
        </p:txBody>
      </p:sp>
      <p:pic>
        <p:nvPicPr>
          <p:cNvPr id="367618" name="Picture 1" descr="CIC Ladies 2014.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821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376271"/>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cs typeface="Arial" panose="020B0604020202020204" pitchFamily="34" charset="0"/>
              </a:rPr>
              <a:t>سوزان تعلم نساء الكنيسة</a:t>
            </a:r>
            <a:endParaRPr kumimoji="0" lang="en-US" sz="4400" b="1" i="0" u="none" strike="noStrike" kern="1200" cap="none" spc="0" normalizeH="0" baseline="0" noProof="0" dirty="0">
              <a:ln>
                <a:noFill/>
              </a:ln>
              <a:solidFill>
                <a:srgbClr val="000000"/>
              </a:solidFill>
              <a:effectLst>
                <a:glow rad="190500">
                  <a:srgbClr val="000000"/>
                </a:glow>
              </a:effectLst>
              <a:uLnTx/>
              <a:uFillTx/>
              <a:latin typeface="Arial" panose="020B0604020202020204" pitchFamily="34" charset="0"/>
              <a:cs typeface="Arial" panose="020B0604020202020204" pitchFamily="34" charset="0"/>
            </a:endParaRPr>
          </a:p>
        </p:txBody>
      </p:sp>
      <p:pic>
        <p:nvPicPr>
          <p:cNvPr id="367620"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2" y="1"/>
            <a:ext cx="3846513"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976205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909748-911D-56E3-FB03-8E38840BFEA6}"/>
              </a:ext>
            </a:extLst>
          </p:cNvPr>
          <p:cNvPicPr>
            <a:picLocks noChangeAspect="1"/>
          </p:cNvPicPr>
          <p:nvPr/>
        </p:nvPicPr>
        <p:blipFill rotWithShape="1">
          <a:blip r:embed="rId3"/>
          <a:srcRect l="7129" t="7440" r="5949" b="6883"/>
          <a:stretch/>
        </p:blipFill>
        <p:spPr>
          <a:xfrm>
            <a:off x="0" y="-1"/>
            <a:ext cx="9249508" cy="6858001"/>
          </a:xfrm>
          <a:prstGeom prst="rect">
            <a:avLst/>
          </a:prstGeom>
        </p:spPr>
      </p:pic>
      <p:sp>
        <p:nvSpPr>
          <p:cNvPr id="900098" name="Rectangle 2"/>
          <p:cNvSpPr>
            <a:spLocks noGrp="1" noChangeArrowheads="1"/>
          </p:cNvSpPr>
          <p:nvPr>
            <p:ph type="ctrTitle"/>
          </p:nvPr>
        </p:nvSpPr>
        <p:spPr>
          <a:xfrm>
            <a:off x="52754" y="4797152"/>
            <a:ext cx="9144000" cy="729773"/>
          </a:xfrm>
          <a:effectLst>
            <a:outerShdw blurRad="63500" dist="35921" dir="2700000" algn="ctr" rotWithShape="0">
              <a:schemeClr val="tx2">
                <a:alpha val="74998"/>
              </a:schemeClr>
            </a:outerShdw>
          </a:effectLst>
        </p:spPr>
        <p:txBody>
          <a:bodyPr anchor="ct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خدمة السيدات</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Rectangle 2">
            <a:extLst>
              <a:ext uri="{FF2B5EF4-FFF2-40B4-BE49-F238E27FC236}">
                <a16:creationId xmlns:a16="http://schemas.microsoft.com/office/drawing/2014/main" id="{C1BB8B82-06AC-5719-9A62-B43B2C0478FC}"/>
              </a:ext>
            </a:extLst>
          </p:cNvPr>
          <p:cNvSpPr txBox="1">
            <a:spLocks noChangeArrowheads="1"/>
          </p:cNvSpPr>
          <p:nvPr/>
        </p:nvSpPr>
        <p:spPr bwMode="auto">
          <a:xfrm>
            <a:off x="34824" y="5711552"/>
            <a:ext cx="9144000" cy="7297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السيدات يوم الأربعاء</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087345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2842"/>
            <a:ext cx="9144000" cy="4238233"/>
          </a:xfrm>
          <a:prstGeom prst="rect">
            <a:avLst/>
          </a:prstGeom>
        </p:spPr>
      </p:pic>
      <p:sp>
        <p:nvSpPr>
          <p:cNvPr id="2" name="Title 1"/>
          <p:cNvSpPr>
            <a:spLocks noGrp="1"/>
          </p:cNvSpPr>
          <p:nvPr>
            <p:ph type="title"/>
          </p:nvPr>
        </p:nvSpPr>
        <p:spPr>
          <a:xfrm>
            <a:off x="0" y="24218"/>
            <a:ext cx="9144000" cy="1143000"/>
          </a:xfrm>
        </p:spPr>
        <p:txBody>
          <a:bodyPr/>
          <a:lstStyle/>
          <a:p>
            <a:pPr>
              <a:defRPr/>
            </a:pPr>
            <a:r>
              <a:rPr lang="ar-JO"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مدرسة المجتمع الدولية</a:t>
            </a:r>
            <a:br>
              <a:rPr lang="ar-JO"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br>
            <a:r>
              <a:rPr lang="en-US"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a:t>
            </a:r>
            <a:r>
              <a:rPr lang="ar-JO"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تأسست عام 1993</a:t>
            </a:r>
            <a:r>
              <a:rPr lang="en-US"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482128"/>
            <a:ext cx="9144000" cy="2403257"/>
          </a:xfrm>
          <a:prstGeom prst="rect">
            <a:avLst/>
          </a:prstGeom>
        </p:spPr>
      </p:pic>
      <p:pic>
        <p:nvPicPr>
          <p:cNvPr id="7" name="Picture 6"/>
          <p:cNvPicPr>
            <a:picLocks noChangeAspect="1"/>
          </p:cNvPicPr>
          <p:nvPr/>
        </p:nvPicPr>
        <p:blipFill>
          <a:blip r:embed="rId4"/>
          <a:stretch>
            <a:fillRect/>
          </a:stretch>
        </p:blipFill>
        <p:spPr>
          <a:xfrm>
            <a:off x="179512" y="2564905"/>
            <a:ext cx="3277344" cy="2190242"/>
          </a:xfrm>
          <a:prstGeom prst="rect">
            <a:avLst/>
          </a:prstGeom>
          <a:ln w="76200" cmpd="sng">
            <a:solidFill>
              <a:schemeClr val="bg1">
                <a:lumMod val="75000"/>
              </a:schemeClr>
            </a:solidFill>
          </a:ln>
        </p:spPr>
      </p:pic>
    </p:spTree>
    <p:extLst>
      <p:ext uri="{BB962C8B-B14F-4D97-AF65-F5344CB8AC3E}">
        <p14:creationId xmlns:p14="http://schemas.microsoft.com/office/powerpoint/2010/main" val="3923433719"/>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3 john world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7" name="Group 26"/>
          <p:cNvGrpSpPr>
            <a:grpSpLocks/>
          </p:cNvGrpSpPr>
          <p:nvPr/>
        </p:nvGrpSpPr>
        <p:grpSpPr bwMode="auto">
          <a:xfrm rot="5858594">
            <a:off x="3548857" y="2234407"/>
            <a:ext cx="2227263" cy="2559051"/>
            <a:chOff x="3199269" y="1651300"/>
            <a:chExt cx="2227249" cy="4270097"/>
          </a:xfrm>
        </p:grpSpPr>
        <p:sp>
          <p:nvSpPr>
            <p:cNvPr id="28" name="AutoShape 4"/>
            <p:cNvSpPr>
              <a:spLocks noChangeArrowheads="1"/>
            </p:cNvSpPr>
            <p:nvPr/>
          </p:nvSpPr>
          <p:spPr bwMode="auto">
            <a:xfrm rot="18299371">
              <a:off x="3947034" y="3451715"/>
              <a:ext cx="635746" cy="2144699"/>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9" name="AutoShape 7"/>
            <p:cNvSpPr>
              <a:spLocks noChangeArrowheads="1"/>
            </p:cNvSpPr>
            <p:nvPr/>
          </p:nvSpPr>
          <p:spPr bwMode="auto">
            <a:xfrm rot="19374369">
              <a:off x="4516587" y="2949683"/>
              <a:ext cx="380998" cy="2972115"/>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 name="AutoShape 8"/>
            <p:cNvSpPr>
              <a:spLocks noChangeArrowheads="1"/>
            </p:cNvSpPr>
            <p:nvPr/>
          </p:nvSpPr>
          <p:spPr bwMode="auto">
            <a:xfrm rot="-1429550">
              <a:off x="4744489" y="3672650"/>
              <a:ext cx="380998" cy="2135049"/>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AutoShape 9"/>
            <p:cNvSpPr>
              <a:spLocks noChangeArrowheads="1"/>
            </p:cNvSpPr>
            <p:nvPr/>
          </p:nvSpPr>
          <p:spPr bwMode="auto">
            <a:xfrm>
              <a:off x="5005199" y="1901928"/>
              <a:ext cx="380998" cy="411381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61477" name="Rectangle 5"/>
          <p:cNvSpPr>
            <a:spLocks noGrp="1" noChangeArrowheads="1"/>
          </p:cNvSpPr>
          <p:nvPr>
            <p:ph type="title"/>
          </p:nvPr>
        </p:nvSpPr>
        <p:spPr>
          <a:xfrm>
            <a:off x="-71437" y="5943600"/>
            <a:ext cx="9251951" cy="990600"/>
          </a:xfrm>
          <a:solidFill>
            <a:schemeClr val="bg1">
              <a:lumMod val="75000"/>
            </a:schemeClr>
          </a:solidFill>
        </p:spPr>
        <p:txBody>
          <a:bodyPr/>
          <a:lstStyle/>
          <a:p>
            <a:pPr rtl="1" eaLnBrk="1" hangingPunct="1">
              <a:defRPr/>
            </a:pPr>
            <a:r>
              <a:rPr lang="ar-JO" sz="4000" b="1" dirty="0">
                <a:latin typeface="Arial" panose="020B0604020202020204" pitchFamily="34" charset="0"/>
                <a:cs typeface="Arial" panose="020B0604020202020204" pitchFamily="34" charset="0"/>
              </a:rPr>
              <a:t>لدى مدرسة المجتمع الدولية 400 طالباً</a:t>
            </a:r>
            <a:endParaRPr lang="en-US" sz="4000" b="1" dirty="0">
              <a:latin typeface="Arial" panose="020B0604020202020204" pitchFamily="34" charset="0"/>
              <a:cs typeface="Arial" panose="020B0604020202020204" pitchFamily="34" charset="0"/>
            </a:endParaRPr>
          </a:p>
        </p:txBody>
      </p:sp>
      <p:grpSp>
        <p:nvGrpSpPr>
          <p:cNvPr id="2" name="Group 1"/>
          <p:cNvGrpSpPr>
            <a:grpSpLocks/>
          </p:cNvGrpSpPr>
          <p:nvPr/>
        </p:nvGrpSpPr>
        <p:grpSpPr bwMode="auto">
          <a:xfrm>
            <a:off x="2189163" y="1874838"/>
            <a:ext cx="1790700" cy="2652712"/>
            <a:chOff x="3771900" y="1620838"/>
            <a:chExt cx="1790700" cy="4424362"/>
          </a:xfrm>
        </p:grpSpPr>
        <p:sp>
          <p:nvSpPr>
            <p:cNvPr id="361476" name="AutoShape 4"/>
            <p:cNvSpPr>
              <a:spLocks noChangeArrowheads="1"/>
            </p:cNvSpPr>
            <p:nvPr/>
          </p:nvSpPr>
          <p:spPr bwMode="auto">
            <a:xfrm rot="18984757">
              <a:off x="3771900" y="2468113"/>
              <a:ext cx="381000" cy="3577087"/>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61479" name="AutoShape 7"/>
            <p:cNvSpPr>
              <a:spLocks noChangeArrowheads="1"/>
            </p:cNvSpPr>
            <p:nvPr/>
          </p:nvSpPr>
          <p:spPr bwMode="auto">
            <a:xfrm rot="-2225631">
              <a:off x="4346575" y="2987069"/>
              <a:ext cx="381000" cy="2973404"/>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61480" name="AutoShape 8"/>
            <p:cNvSpPr>
              <a:spLocks noChangeArrowheads="1"/>
            </p:cNvSpPr>
            <p:nvPr/>
          </p:nvSpPr>
          <p:spPr bwMode="auto">
            <a:xfrm rot="-1429550">
              <a:off x="4803775" y="3561626"/>
              <a:ext cx="381000" cy="2134073"/>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61481" name="AutoShape 9"/>
            <p:cNvSpPr>
              <a:spLocks noChangeArrowheads="1"/>
            </p:cNvSpPr>
            <p:nvPr/>
          </p:nvSpPr>
          <p:spPr bwMode="auto">
            <a:xfrm>
              <a:off x="5181600" y="1620838"/>
              <a:ext cx="381000" cy="4114578"/>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61485" name="Text Box 13"/>
          <p:cNvSpPr txBox="1">
            <a:spLocks noChangeArrowheads="1"/>
          </p:cNvSpPr>
          <p:nvPr/>
        </p:nvSpPr>
        <p:spPr bwMode="auto">
          <a:xfrm>
            <a:off x="3635375" y="2759075"/>
            <a:ext cx="19050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اليابان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89" name="Text Box 17"/>
          <p:cNvSpPr txBox="1">
            <a:spLocks noChangeArrowheads="1"/>
          </p:cNvSpPr>
          <p:nvPr/>
        </p:nvSpPr>
        <p:spPr bwMode="auto">
          <a:xfrm>
            <a:off x="5829300" y="2990851"/>
            <a:ext cx="1446213"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أمريكا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1" name="Text Box 19"/>
          <p:cNvSpPr txBox="1">
            <a:spLocks noChangeArrowheads="1"/>
          </p:cNvSpPr>
          <p:nvPr/>
        </p:nvSpPr>
        <p:spPr bwMode="auto">
          <a:xfrm>
            <a:off x="1638300" y="3392489"/>
            <a:ext cx="19050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3" name="Text Box 21"/>
          <p:cNvSpPr txBox="1">
            <a:spLocks noChangeArrowheads="1"/>
          </p:cNvSpPr>
          <p:nvPr/>
        </p:nvSpPr>
        <p:spPr bwMode="auto">
          <a:xfrm>
            <a:off x="3267075" y="2371726"/>
            <a:ext cx="19050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كوريا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8" name="Line 26"/>
          <p:cNvSpPr>
            <a:spLocks noChangeShapeType="1"/>
          </p:cNvSpPr>
          <p:nvPr/>
        </p:nvSpPr>
        <p:spPr bwMode="auto">
          <a:xfrm flipV="1">
            <a:off x="0" y="4208463"/>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61500" name="Text Box 28"/>
          <p:cNvSpPr txBox="1">
            <a:spLocks noChangeArrowheads="1"/>
          </p:cNvSpPr>
          <p:nvPr/>
        </p:nvSpPr>
        <p:spPr bwMode="auto">
          <a:xfrm>
            <a:off x="2651125" y="4025900"/>
            <a:ext cx="1676400" cy="369332"/>
          </a:xfrm>
          <a:prstGeom prst="rect">
            <a:avLst/>
          </a:prstGeom>
          <a:solidFill>
            <a:schemeClr val="accent5">
              <a:lumMod val="25000"/>
            </a:schemeClr>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ICS</a:t>
            </a:r>
          </a:p>
        </p:txBody>
      </p:sp>
      <p:sp>
        <p:nvSpPr>
          <p:cNvPr id="361496" name="Text Box 24"/>
          <p:cNvSpPr txBox="1">
            <a:spLocks noChangeArrowheads="1"/>
          </p:cNvSpPr>
          <p:nvPr/>
        </p:nvSpPr>
        <p:spPr bwMode="auto">
          <a:xfrm>
            <a:off x="3140075" y="3209926"/>
            <a:ext cx="14478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تايلاند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Text Box 17"/>
          <p:cNvSpPr txBox="1">
            <a:spLocks noChangeArrowheads="1"/>
          </p:cNvSpPr>
          <p:nvPr/>
        </p:nvSpPr>
        <p:spPr bwMode="auto">
          <a:xfrm>
            <a:off x="2682875" y="4410076"/>
            <a:ext cx="19050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أندونيسيا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 name="Text Box 13"/>
          <p:cNvSpPr txBox="1">
            <a:spLocks noChangeArrowheads="1"/>
          </p:cNvSpPr>
          <p:nvPr/>
        </p:nvSpPr>
        <p:spPr bwMode="auto">
          <a:xfrm>
            <a:off x="444500" y="2576513"/>
            <a:ext cx="19050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سويسرا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Text Box 13"/>
          <p:cNvSpPr txBox="1">
            <a:spLocks noChangeArrowheads="1"/>
          </p:cNvSpPr>
          <p:nvPr/>
        </p:nvSpPr>
        <p:spPr bwMode="auto">
          <a:xfrm>
            <a:off x="2" y="2058988"/>
            <a:ext cx="1349375"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المملكة المتحدة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Text Box 17"/>
          <p:cNvSpPr txBox="1">
            <a:spLocks noChangeArrowheads="1"/>
          </p:cNvSpPr>
          <p:nvPr/>
        </p:nvSpPr>
        <p:spPr bwMode="auto">
          <a:xfrm>
            <a:off x="3082925" y="4776788"/>
            <a:ext cx="19050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أستراليا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Text Box 17"/>
          <p:cNvSpPr txBox="1">
            <a:spLocks noChangeArrowheads="1"/>
          </p:cNvSpPr>
          <p:nvPr/>
        </p:nvSpPr>
        <p:spPr bwMode="auto">
          <a:xfrm>
            <a:off x="6196014" y="3581401"/>
            <a:ext cx="1446212"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المكسيك</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17"/>
          <p:cNvSpPr txBox="1">
            <a:spLocks noChangeArrowheads="1"/>
          </p:cNvSpPr>
          <p:nvPr/>
        </p:nvSpPr>
        <p:spPr bwMode="auto">
          <a:xfrm>
            <a:off x="6732588" y="4135439"/>
            <a:ext cx="14478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فنزويلا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Text Box 17"/>
          <p:cNvSpPr txBox="1">
            <a:spLocks noChangeArrowheads="1"/>
          </p:cNvSpPr>
          <p:nvPr/>
        </p:nvSpPr>
        <p:spPr bwMode="auto">
          <a:xfrm>
            <a:off x="627063" y="4776789"/>
            <a:ext cx="1446212"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جنوب أفريقيا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 name="Text Box 19"/>
          <p:cNvSpPr txBox="1">
            <a:spLocks noChangeArrowheads="1"/>
          </p:cNvSpPr>
          <p:nvPr/>
        </p:nvSpPr>
        <p:spPr bwMode="auto">
          <a:xfrm>
            <a:off x="444500" y="2990851"/>
            <a:ext cx="19050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إيطاليا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Text Box 17"/>
          <p:cNvSpPr txBox="1">
            <a:spLocks noChangeArrowheads="1"/>
          </p:cNvSpPr>
          <p:nvPr/>
        </p:nvSpPr>
        <p:spPr bwMode="auto">
          <a:xfrm>
            <a:off x="7121525" y="4605338"/>
            <a:ext cx="14478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البرازيل</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338955" y="23516"/>
            <a:ext cx="1800227" cy="1965325"/>
          </a:xfrm>
          <a:prstGeom prst="rect">
            <a:avLst/>
          </a:prstGeom>
          <a:ln w="76200" cmpd="sng">
            <a:solidFill>
              <a:schemeClr val="bg1">
                <a:lumMod val="75000"/>
              </a:schemeClr>
            </a:solidFill>
          </a:ln>
        </p:spPr>
      </p:pic>
      <p:sp>
        <p:nvSpPr>
          <p:cNvPr id="25" name="Text Box 17"/>
          <p:cNvSpPr txBox="1">
            <a:spLocks noChangeArrowheads="1"/>
          </p:cNvSpPr>
          <p:nvPr/>
        </p:nvSpPr>
        <p:spPr bwMode="auto">
          <a:xfrm>
            <a:off x="1570039" y="2054177"/>
            <a:ext cx="19050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السويد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a:stretch>
            <a:fillRect/>
          </a:stretch>
        </p:blipFill>
        <p:spPr>
          <a:xfrm>
            <a:off x="5811589" y="23515"/>
            <a:ext cx="2936875" cy="1954212"/>
          </a:xfrm>
          <a:prstGeom prst="rect">
            <a:avLst/>
          </a:prstGeom>
          <a:ln w="76200" cmpd="sng">
            <a:solidFill>
              <a:schemeClr val="bg1">
                <a:lumMod val="75000"/>
              </a:schemeClr>
            </a:solidFill>
          </a:ln>
        </p:spPr>
      </p:pic>
      <p:pic>
        <p:nvPicPr>
          <p:cNvPr id="4" name="Picture 3"/>
          <p:cNvPicPr>
            <a:picLocks noChangeAspect="1"/>
          </p:cNvPicPr>
          <p:nvPr/>
        </p:nvPicPr>
        <p:blipFill>
          <a:blip r:embed="rId6"/>
          <a:stretch>
            <a:fillRect/>
          </a:stretch>
        </p:blipFill>
        <p:spPr>
          <a:xfrm>
            <a:off x="2211189" y="23516"/>
            <a:ext cx="3528392" cy="1922446"/>
          </a:xfrm>
          <a:prstGeom prst="rect">
            <a:avLst/>
          </a:prstGeom>
          <a:ln w="57150" cmpd="sng">
            <a:solidFill>
              <a:srgbClr val="000090"/>
            </a:solidFill>
          </a:ln>
        </p:spPr>
      </p:pic>
    </p:spTree>
    <p:extLst>
      <p:ext uri="{BB962C8B-B14F-4D97-AF65-F5344CB8AC3E}">
        <p14:creationId xmlns:p14="http://schemas.microsoft.com/office/powerpoint/2010/main" val="35020833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99"/>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14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nodeType="afterGroup">
                            <p:stCondLst>
                              <p:cond delay="60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5" grpId="0" animBg="1"/>
      <p:bldP spid="361489" grpId="0" animBg="1"/>
      <p:bldP spid="361491" grpId="0" animBg="1"/>
      <p:bldP spid="361493" grpId="0" animBg="1"/>
      <p:bldP spid="361496" grpId="0" animBg="1"/>
      <p:bldP spid="23" grpId="0" animBg="1"/>
      <p:bldP spid="21" grpId="0" animBg="1"/>
      <p:bldP spid="22" grpId="0" animBg="1"/>
      <p:bldP spid="24" grpId="0" animBg="1"/>
      <p:bldP spid="26" grpId="0" animBg="1"/>
      <p:bldP spid="33" grpId="0" animBg="1"/>
      <p:bldP spid="34" grpId="0" animBg="1"/>
      <p:bldP spid="35" grpId="0" animBg="1"/>
      <p:bldP spid="36"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chemeClr val="tx2"/>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457200" y="457200"/>
            <a:ext cx="8229600" cy="1219200"/>
          </a:xfrm>
          <a:solidFill>
            <a:srgbClr val="CC0066"/>
          </a:solidFill>
          <a:effectLst>
            <a:outerShdw blurRad="63500" dist="53882" dir="2700000" algn="ctr" rotWithShape="0">
              <a:schemeClr val="tx1">
                <a:alpha val="74998"/>
              </a:schemeClr>
            </a:outerShdw>
          </a:effectLst>
        </p:spPr>
        <p:txBody>
          <a:bodyPr lIns="90488" tIns="44450" rIns="90488" bIns="44450"/>
          <a:lstStyle/>
          <a:p>
            <a:pPr eaLnBrk="1" hangingPunct="1">
              <a:defRPr/>
            </a:pPr>
            <a:r>
              <a:rPr lang="ar-JO" sz="5400" b="1" dirty="0">
                <a:solidFill>
                  <a:schemeClr val="bg1"/>
                </a:solidFill>
                <a:effectLst>
                  <a:outerShdw blurRad="38100" dist="38100" dir="2700000" algn="tl">
                    <a:srgbClr val="000000"/>
                  </a:outerShdw>
                </a:effectLst>
                <a:latin typeface="Arial" charset="0"/>
                <a:ea typeface="ＭＳ Ｐゴシック" charset="0"/>
                <a:cs typeface="Arial" charset="0"/>
              </a:rPr>
              <a:t>خدماتٌ أعطانا الله إيَّاها في آسيا</a:t>
            </a:r>
            <a:endParaRPr lang="en-US" sz="5400" b="1" dirty="0">
              <a:solidFill>
                <a:schemeClr val="bg1"/>
              </a:solidFill>
              <a:effectLst>
                <a:outerShdw blurRad="38100" dist="38100" dir="2700000" algn="tl">
                  <a:srgbClr val="000000"/>
                </a:outerShdw>
              </a:effectLst>
              <a:latin typeface="Arial" charset="0"/>
              <a:ea typeface="ＭＳ Ｐゴシック" charset="0"/>
              <a:cs typeface="Arial" charset="0"/>
            </a:endParaRPr>
          </a:p>
        </p:txBody>
      </p:sp>
      <p:sp>
        <p:nvSpPr>
          <p:cNvPr id="1027" name="Rectangle 3"/>
          <p:cNvSpPr>
            <a:spLocks noChangeArrowheads="1"/>
          </p:cNvSpPr>
          <p:nvPr/>
        </p:nvSpPr>
        <p:spPr bwMode="auto">
          <a:xfrm>
            <a:off x="36513" y="2057400"/>
            <a:ext cx="9144000" cy="4648200"/>
          </a:xfrm>
          <a:prstGeom prst="rect">
            <a:avLst/>
          </a:prstGeom>
          <a:noFill/>
          <a:ln w="12700">
            <a:noFill/>
            <a:miter lim="800000"/>
            <a:headEnd/>
            <a:tailEnd/>
          </a:ln>
          <a:effectLst/>
        </p:spPr>
        <p:txBody>
          <a:bodyPr lIns="90488" tIns="44450" rIns="90488" bIns="44450"/>
          <a:lstStyle/>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قائد حقل سنغافورة مع </a:t>
            </a:r>
            <a:r>
              <a:rPr kumimoji="0" lang="ar-JO"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وورلد فينتشر</a:t>
            </a:r>
            <a:endParaRPr kumimoji="0" lang="en-US"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chemeClr val="bg1"/>
                </a:solidFill>
                <a:effectLst>
                  <a:outerShdw blurRad="50800" dist="38100" dir="2700000" algn="tl" rotWithShape="0">
                    <a:srgbClr val="000000"/>
                  </a:outerShdw>
                </a:effectLst>
                <a:uLnTx/>
                <a:uFillTx/>
                <a:latin typeface="Arial" charset="0"/>
                <a:ea typeface="ＭＳ Ｐゴシック" charset="0"/>
                <a:cs typeface="Arial" charset="0"/>
              </a:rPr>
              <a:t>في</a:t>
            </a:r>
            <a:r>
              <a:rPr kumimoji="0" lang="ar-JO"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 جيتس</a:t>
            </a:r>
            <a:r>
              <a:rPr kumimoji="0" lang="en-US"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أستاذ تفسير الكتاب المقدَّس</a:t>
            </a:r>
            <a:endParaRPr kumimoji="0" lang="ar-JO"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أستاذٌ مساعدٌ </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للتعليم في 12 دولة</a:t>
            </a:r>
            <a:endPar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9657424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wipe(up)">
                                      <p:cBhvr>
                                        <p:cTn id="7" dur="500"/>
                                        <p:tgtEl>
                                          <p:spTgt spid="1027">
                                            <p:txEl>
                                              <p:pRg st="0" end="0"/>
                                            </p:txEl>
                                          </p:spTgt>
                                        </p:tgtEl>
                                      </p:cBhvr>
                                    </p:animEffect>
                                  </p:childTnLst>
                                </p:cTn>
                              </p:par>
                            </p:childTnLst>
                          </p:cTn>
                        </p:par>
                        <p:par>
                          <p:cTn id="8" fill="hold" nodeType="afterGroup">
                            <p:stCondLst>
                              <p:cond delay="2500"/>
                            </p:stCondLst>
                            <p:childTnLst>
                              <p:par>
                                <p:cTn id="9" presetID="22" presetClass="entr" presetSubtype="1" fill="hold" grpId="0" nodeType="afterEffect">
                                  <p:stCondLst>
                                    <p:cond delay="2000"/>
                                  </p:stCondLst>
                                  <p:childTnLst>
                                    <p:set>
                                      <p:cBhvr>
                                        <p:cTn id="10" dur="1" fill="hold">
                                          <p:stCondLst>
                                            <p:cond delay="0"/>
                                          </p:stCondLst>
                                        </p:cTn>
                                        <p:tgtEl>
                                          <p:spTgt spid="1027">
                                            <p:txEl>
                                              <p:pRg st="1" end="1"/>
                                            </p:txEl>
                                          </p:spTgt>
                                        </p:tgtEl>
                                        <p:attrNameLst>
                                          <p:attrName>style.visibility</p:attrName>
                                        </p:attrNameLst>
                                      </p:cBhvr>
                                      <p:to>
                                        <p:strVal val="visible"/>
                                      </p:to>
                                    </p:set>
                                    <p:animEffect transition="in" filter="wipe(up)">
                                      <p:cBhvr>
                                        <p:cTn id="11" dur="500"/>
                                        <p:tgtEl>
                                          <p:spTgt spid="1027">
                                            <p:txEl>
                                              <p:pRg st="1" end="1"/>
                                            </p:txEl>
                                          </p:spTgt>
                                        </p:tgtEl>
                                      </p:cBhvr>
                                    </p:animEffect>
                                  </p:childTnLst>
                                </p:cTn>
                              </p:par>
                            </p:childTnLst>
                          </p:cTn>
                        </p:par>
                        <p:par>
                          <p:cTn id="12" fill="hold">
                            <p:stCondLst>
                              <p:cond delay="5000"/>
                            </p:stCondLst>
                            <p:childTnLst>
                              <p:par>
                                <p:cTn id="13" presetID="22" presetClass="entr" presetSubtype="1" fill="hold" grpId="0" nodeType="afterEffect">
                                  <p:stCondLst>
                                    <p:cond delay="2000"/>
                                  </p:stCondLst>
                                  <p:childTnLst>
                                    <p:set>
                                      <p:cBhvr>
                                        <p:cTn id="14" dur="1" fill="hold">
                                          <p:stCondLst>
                                            <p:cond delay="0"/>
                                          </p:stCondLst>
                                        </p:cTn>
                                        <p:tgtEl>
                                          <p:spTgt spid="1027">
                                            <p:txEl>
                                              <p:pRg st="2" end="2"/>
                                            </p:txEl>
                                          </p:spTgt>
                                        </p:tgtEl>
                                        <p:attrNameLst>
                                          <p:attrName>style.visibility</p:attrName>
                                        </p:attrNameLst>
                                      </p:cBhvr>
                                      <p:to>
                                        <p:strVal val="visible"/>
                                      </p:to>
                                    </p:set>
                                    <p:animEffect transition="in" filter="wipe(up)">
                                      <p:cBhvr>
                                        <p:cTn id="15" dur="500"/>
                                        <p:tgtEl>
                                          <p:spTgt spid="10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autoUpdateAnimBg="0" advAuto="200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242889"/>
            <a:ext cx="6858000" cy="6615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0338" name="Rectangle 2"/>
          <p:cNvSpPr>
            <a:spLocks noGrp="1" noChangeArrowheads="1"/>
          </p:cNvSpPr>
          <p:nvPr>
            <p:ph type="ctrTitle"/>
          </p:nvPr>
        </p:nvSpPr>
        <p:spPr>
          <a:xfrm>
            <a:off x="17465" y="1"/>
            <a:ext cx="9126537" cy="981075"/>
          </a:xfrm>
          <a:solidFill>
            <a:srgbClr val="000000"/>
          </a:solidFill>
        </p:spPr>
        <p:txBody>
          <a:bodyPr/>
          <a:lstStyle/>
          <a:p>
            <a:pPr eaLnBrk="1" hangingPunct="1"/>
            <a:r>
              <a:rPr lang="ar-JO" b="1" dirty="0">
                <a:solidFill>
                  <a:schemeClr val="bg1"/>
                </a:solidFill>
                <a:latin typeface="Arial" charset="0"/>
                <a:ea typeface="ＭＳ Ｐゴシック" charset="0"/>
              </a:rPr>
              <a:t>نظام ملف الواجبات</a:t>
            </a:r>
            <a:endParaRPr lang="en-US" b="1" dirty="0">
              <a:solidFill>
                <a:schemeClr val="bg1"/>
              </a:solidFill>
              <a:latin typeface="Arial" charset="0"/>
              <a:ea typeface="ＭＳ Ｐゴシック" charset="0"/>
            </a:endParaRPr>
          </a:p>
        </p:txBody>
      </p:sp>
    </p:spTree>
    <p:extLst>
      <p:ext uri="{BB962C8B-B14F-4D97-AF65-F5344CB8AC3E}">
        <p14:creationId xmlns:p14="http://schemas.microsoft.com/office/powerpoint/2010/main" val="3519003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6" name="Rectangle 3"/>
          <p:cNvSpPr>
            <a:spLocks noGrp="1" noChangeArrowheads="1"/>
          </p:cNvSpPr>
          <p:nvPr>
            <p:ph type="ctrTitle"/>
          </p:nvPr>
        </p:nvSpPr>
        <p:spPr>
          <a:xfrm>
            <a:off x="304800" y="0"/>
            <a:ext cx="7239000" cy="381000"/>
          </a:xfrm>
          <a:noFill/>
        </p:spPr>
        <p:txBody>
          <a:bodyPr/>
          <a:lstStyle/>
          <a:p>
            <a:pPr eaLnBrk="1" hangingPunct="1"/>
            <a:r>
              <a:rPr lang="en-US" sz="1800">
                <a:solidFill>
                  <a:schemeClr val="tx1"/>
                </a:solidFill>
                <a:latin typeface="Arial" panose="020B0604020202020204" pitchFamily="34" charset="0"/>
                <a:ea typeface="ＭＳ Ｐゴシック" charset="0"/>
                <a:cs typeface="Arial" panose="020B0604020202020204" pitchFamily="34" charset="0"/>
              </a:rPr>
              <a:t>Dr John Fryman</a:t>
            </a:r>
            <a:endParaRPr lang="en-US">
              <a:solidFill>
                <a:srgbClr val="FFFF00"/>
              </a:solidFill>
              <a:latin typeface="Arial" panose="020B0604020202020204" pitchFamily="34" charset="0"/>
              <a:ea typeface="ＭＳ Ｐゴシック" charset="0"/>
              <a:cs typeface="Arial" panose="020B0604020202020204" pitchFamily="34" charset="0"/>
            </a:endParaRPr>
          </a:p>
        </p:txBody>
      </p:sp>
      <p:grpSp>
        <p:nvGrpSpPr>
          <p:cNvPr id="272387" name="Group 4"/>
          <p:cNvGrpSpPr>
            <a:grpSpLocks/>
          </p:cNvGrpSpPr>
          <p:nvPr/>
        </p:nvGrpSpPr>
        <p:grpSpPr bwMode="auto">
          <a:xfrm>
            <a:off x="76201" y="5435599"/>
            <a:ext cx="8816976" cy="1346199"/>
            <a:chOff x="48" y="3424"/>
            <a:chExt cx="5554" cy="848"/>
          </a:xfrm>
        </p:grpSpPr>
        <p:sp>
          <p:nvSpPr>
            <p:cNvPr id="111621"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굴림" pitchFamily="-112" charset="-127"/>
                <a:cs typeface="Arial" panose="020B0604020202020204" pitchFamily="34" charset="0"/>
              </a:endParaRPr>
            </a:p>
          </p:txBody>
        </p:sp>
        <p:sp>
          <p:nvSpPr>
            <p:cNvPr id="111622" name="Text Box 6"/>
            <p:cNvSpPr txBox="1">
              <a:spLocks noChangeArrowheads="1"/>
            </p:cNvSpPr>
            <p:nvPr/>
          </p:nvSpPr>
          <p:spPr bwMode="auto">
            <a:xfrm>
              <a:off x="48" y="3424"/>
              <a:ext cx="5554" cy="54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ar-JO" altLang="ko-KR" sz="2000" b="1" i="1" dirty="0">
                  <a:solidFill>
                    <a:srgbClr val="FAFD00"/>
                  </a:solidFill>
                  <a:latin typeface="Arial" panose="020B0604020202020204" pitchFamily="34" charset="0"/>
                  <a:ea typeface="굴림" charset="0"/>
                  <a:cs typeface="Arial" panose="020B0604020202020204" pitchFamily="34" charset="0"/>
                </a:rPr>
                <a:t>عرض تقديمي من خدمات الكتاب المقدس بشكل أساسي الدولية</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ko-KR" sz="2000" b="1" i="1" u="none" strike="noStrike" kern="1200" cap="none" spc="0" normalizeH="0" baseline="0" noProof="0" dirty="0">
                  <a:ln>
                    <a:noFill/>
                  </a:ln>
                  <a:solidFill>
                    <a:srgbClr val="FAFD00"/>
                  </a:solidFill>
                  <a:effectLst/>
                  <a:uLnTx/>
                  <a:uFillTx/>
                  <a:latin typeface="Arial" panose="020B0604020202020204" pitchFamily="34" charset="0"/>
                  <a:ea typeface="굴림" charset="0"/>
                  <a:cs typeface="Arial" panose="020B0604020202020204" pitchFamily="34" charset="0"/>
                </a:rPr>
                <a:t>فور وورث، تكساس</a:t>
              </a:r>
              <a:endParaRPr kumimoji="0" lang="en-US" altLang="ko-KR" sz="1800" b="1" i="0" u="none" strike="noStrike" kern="1200" cap="none" spc="0" normalizeH="0" baseline="0" noProof="0" dirty="0">
                <a:ln>
                  <a:noFill/>
                </a:ln>
                <a:solidFill>
                  <a:srgbClr val="FAFD00"/>
                </a:solidFill>
                <a:effectLst/>
                <a:uLnTx/>
                <a:uFillTx/>
                <a:latin typeface="Arial" panose="020B0604020202020204" pitchFamily="34" charset="0"/>
                <a:ea typeface="굴림" charset="0"/>
                <a:cs typeface="Arial" panose="020B0604020202020204" pitchFamily="34" charset="0"/>
              </a:endParaRPr>
            </a:p>
          </p:txBody>
        </p:sp>
        <p:sp>
          <p:nvSpPr>
            <p:cNvPr id="111623"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0" u="none" strike="noStrike" kern="1200" cap="none" spc="0" normalizeH="0" baseline="0" noProof="0">
                  <a:ln>
                    <a:noFill/>
                  </a:ln>
                  <a:solidFill>
                    <a:srgbClr val="FFFB0C"/>
                  </a:solidFill>
                  <a:effectLst/>
                  <a:uLnTx/>
                  <a:uFillTx/>
                  <a:latin typeface="Arial" panose="020B0604020202020204" pitchFamily="34" charset="0"/>
                  <a:ea typeface="굴림" pitchFamily="-112" charset="-127"/>
                  <a:cs typeface="Arial" panose="020B0604020202020204" pitchFamily="34" charset="0"/>
                </a:rPr>
                <a:t>BibleBasically.org</a:t>
              </a:r>
            </a:p>
          </p:txBody>
        </p:sp>
      </p:grpSp>
      <p:sp>
        <p:nvSpPr>
          <p:cNvPr id="272388"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panose="020B0604020202020204" pitchFamily="34" charset="0"/>
                <a:ea typeface="굴림" charset="0"/>
                <a:cs typeface="Arial" panose="020B0604020202020204" pitchFamily="34" charset="0"/>
              </a:rPr>
              <a:t>©2004 TBBMI</a:t>
            </a:r>
          </a:p>
        </p:txBody>
      </p:sp>
      <p:sp>
        <p:nvSpPr>
          <p:cNvPr id="272389"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panose="020B0604020202020204" pitchFamily="34" charset="0"/>
                <a:ea typeface="굴림" charset="0"/>
                <a:cs typeface="Arial" panose="020B0604020202020204" pitchFamily="34" charset="0"/>
              </a:rPr>
              <a:t>8.0.01.</a:t>
            </a:r>
          </a:p>
        </p:txBody>
      </p:sp>
      <p:sp>
        <p:nvSpPr>
          <p:cNvPr id="272390"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panose="020B0604020202020204" pitchFamily="34" charset="0"/>
                <a:ea typeface="굴림" charset="0"/>
                <a:cs typeface="Arial" panose="020B0604020202020204" pitchFamily="34" charset="0"/>
              </a:rPr>
              <a:t>04</a:t>
            </a:r>
          </a:p>
        </p:txBody>
      </p:sp>
      <p:sp>
        <p:nvSpPr>
          <p:cNvPr id="111627" name="Text Box 11"/>
          <p:cNvSpPr txBox="1">
            <a:spLocks noChangeArrowheads="1"/>
          </p:cNvSpPr>
          <p:nvPr/>
        </p:nvSpPr>
        <p:spPr bwMode="auto">
          <a:xfrm>
            <a:off x="0" y="4343401"/>
            <a:ext cx="9144000" cy="10156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د. جون فرايمان</a:t>
            </a:r>
            <a:endParaRPr kumimoji="0" lang="en-US" sz="6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pic>
        <p:nvPicPr>
          <p:cNvPr id="272392" name="Picture 12" descr="John Fryman (Author of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90801" y="609601"/>
            <a:ext cx="3271839" cy="3649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12958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15715" name="Rectangle 3"/>
          <p:cNvSpPr>
            <a:spLocks noGrp="1" noChangeArrowheads="1"/>
          </p:cNvSpPr>
          <p:nvPr>
            <p:ph type="title" idx="4294967295"/>
          </p:nvPr>
        </p:nvSpPr>
        <p:spPr bwMode="auto">
          <a:xfrm>
            <a:off x="0" y="0"/>
            <a:ext cx="7772400" cy="838200"/>
          </a:xfrm>
          <a:prstGeom prst="rect">
            <a:avLst/>
          </a:prstGeom>
          <a:ln>
            <a:miter lim="800000"/>
            <a:headEnd/>
            <a:tailEnd/>
          </a:ln>
        </p:spPr>
        <p:txBody>
          <a:bodyPr/>
          <a:lstStyle/>
          <a:p>
            <a:pPr>
              <a:defRPr/>
            </a:pPr>
            <a:r>
              <a:rPr lang="en-US" dirty="0">
                <a:latin typeface="Arial" panose="020B0604020202020204" pitchFamily="34" charset="0"/>
                <a:ea typeface="ＭＳ Ｐゴシック" charset="0"/>
                <a:cs typeface="Arial" panose="020B0604020202020204" pitchFamily="34" charset="0"/>
              </a:rPr>
              <a:t>English</a:t>
            </a:r>
          </a:p>
        </p:txBody>
      </p:sp>
    </p:spTree>
    <p:extLst>
      <p:ext uri="{BB962C8B-B14F-4D97-AF65-F5344CB8AC3E}">
        <p14:creationId xmlns:p14="http://schemas.microsoft.com/office/powerpoint/2010/main" val="2814124278"/>
      </p:ext>
    </p:extLst>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8354"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Burmese</a:t>
            </a:r>
            <a:endParaRPr lang="en-US">
              <a:latin typeface="Arial" charset="0"/>
              <a:ea typeface="ＭＳ Ｐゴシック" charset="0"/>
              <a:cs typeface="ＭＳ Ｐゴシック" charset="0"/>
            </a:endParaRPr>
          </a:p>
        </p:txBody>
      </p:sp>
      <p:grpSp>
        <p:nvGrpSpPr>
          <p:cNvPr id="228355" name="Group 4"/>
          <p:cNvGrpSpPr>
            <a:grpSpLocks/>
          </p:cNvGrpSpPr>
          <p:nvPr/>
        </p:nvGrpSpPr>
        <p:grpSpPr bwMode="auto">
          <a:xfrm>
            <a:off x="76201" y="5435599"/>
            <a:ext cx="8596313" cy="1346199"/>
            <a:chOff x="48" y="3424"/>
            <a:chExt cx="5415" cy="848"/>
          </a:xfrm>
        </p:grpSpPr>
        <p:sp>
          <p:nvSpPr>
            <p:cNvPr id="117765"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pitchFamily="-112" charset="0"/>
                <a:ea typeface="굴림" pitchFamily="-112" charset="-127"/>
                <a:cs typeface="굴림" pitchFamily="-112" charset="-127"/>
              </a:endParaRPr>
            </a:p>
          </p:txBody>
        </p:sp>
        <p:sp>
          <p:nvSpPr>
            <p:cNvPr id="117766"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A Presentation of The Bible…Basically Ministries International Inc.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17767"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228356"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charset="0"/>
                <a:ea typeface="굴림" charset="0"/>
                <a:cs typeface="굴림" charset="0"/>
              </a:rPr>
              <a:t>©2004 TBBMI</a:t>
            </a:r>
          </a:p>
        </p:txBody>
      </p:sp>
      <p:sp>
        <p:nvSpPr>
          <p:cNvPr id="228357"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8.0.01.</a:t>
            </a:r>
          </a:p>
        </p:txBody>
      </p:sp>
      <p:sp>
        <p:nvSpPr>
          <p:cNvPr id="228358"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04</a:t>
            </a:r>
          </a:p>
        </p:txBody>
      </p:sp>
      <p:sp>
        <p:nvSpPr>
          <p:cNvPr id="117771" name="Text Box 11"/>
          <p:cNvSpPr txBox="1">
            <a:spLocks noChangeArrowheads="1"/>
          </p:cNvSpPr>
          <p:nvPr/>
        </p:nvSpPr>
        <p:spPr bwMode="auto">
          <a:xfrm>
            <a:off x="152400" y="1219200"/>
            <a:ext cx="9144000" cy="549381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700" b="1" i="0" u="none" strike="noStrike" kern="1200" cap="none" spc="0" normalizeH="0" baseline="0" noProof="0">
                <a:ln>
                  <a:noFill/>
                </a:ln>
                <a:solidFill>
                  <a:srgbClr val="FFFF00"/>
                </a:solidFill>
                <a:effectLst/>
                <a:uLnTx/>
                <a:uFillTx/>
                <a:latin typeface="WwinBurmese" pitchFamily="-112" charset="0"/>
                <a:ea typeface="ＭＳ Ｐゴシック"/>
                <a:cs typeface="ＭＳ Ｐゴシック"/>
              </a:rPr>
              <a:t>Lai S</a:t>
            </a:r>
            <a:br>
              <a:rPr kumimoji="0" lang="en-US" sz="11700" b="1" i="0" u="none" strike="noStrike" kern="1200" cap="none" spc="0" normalizeH="0" baseline="0" noProof="0">
                <a:ln>
                  <a:noFill/>
                </a:ln>
                <a:solidFill>
                  <a:srgbClr val="FFFF00"/>
                </a:solidFill>
                <a:effectLst/>
                <a:uLnTx/>
                <a:uFillTx/>
                <a:latin typeface="WwinBurmese" pitchFamily="-112" charset="0"/>
                <a:ea typeface="ＭＳ Ｐゴシック"/>
                <a:cs typeface="ＭＳ Ｐゴシック"/>
              </a:rPr>
            </a:br>
            <a:r>
              <a:rPr kumimoji="0" lang="en-US" sz="11700" b="1" i="0" u="none" strike="noStrike" kern="1200" cap="none" spc="0" normalizeH="0" baseline="0" noProof="0">
                <a:ln>
                  <a:noFill/>
                </a:ln>
                <a:solidFill>
                  <a:srgbClr val="FFFF00"/>
                </a:solidFill>
                <a:effectLst/>
                <a:uLnTx/>
                <a:uFillTx/>
                <a:latin typeface="WwinBurmese" pitchFamily="-112" charset="0"/>
                <a:ea typeface="ＭＳ Ｐゴシック"/>
                <a:cs typeface="ＭＳ Ｐゴシック"/>
              </a:rPr>
              <a:t>iangtho…Abulpi</a:t>
            </a:r>
          </a:p>
        </p:txBody>
      </p:sp>
      <p:pic>
        <p:nvPicPr>
          <p:cNvPr id="228360" name="Picture 12" descr="Burm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
            <a:ext cx="914400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2814769"/>
      </p:ext>
    </p:extLst>
  </p:cSld>
  <p:clrMapOvr>
    <a:masterClrMapping/>
  </p:clrMapOvr>
  <p:transition advTm="1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DC69DD-9582-A740-9DBA-B1DE2CFEE7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521" y="260648"/>
            <a:ext cx="9252521" cy="6858000"/>
          </a:xfrm>
          <a:prstGeom prst="rect">
            <a:avLst/>
          </a:prstGeom>
        </p:spPr>
      </p:pic>
      <p:pic>
        <p:nvPicPr>
          <p:cNvPr id="5" name="Picture 4">
            <a:extLst>
              <a:ext uri="{FF2B5EF4-FFF2-40B4-BE49-F238E27FC236}">
                <a16:creationId xmlns:a16="http://schemas.microsoft.com/office/drawing/2014/main" id="{B9168192-FC7E-5D46-B5F9-99E93AA05D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521" y="-99392"/>
            <a:ext cx="9252521" cy="6957393"/>
          </a:xfrm>
          <a:prstGeom prst="rect">
            <a:avLst/>
          </a:prstGeom>
        </p:spPr>
      </p:pic>
      <p:sp>
        <p:nvSpPr>
          <p:cNvPr id="2" name="Title 1"/>
          <p:cNvSpPr>
            <a:spLocks noGrp="1"/>
          </p:cNvSpPr>
          <p:nvPr>
            <p:ph type="title"/>
          </p:nvPr>
        </p:nvSpPr>
        <p:spPr>
          <a:xfrm>
            <a:off x="-36512" y="5229200"/>
            <a:ext cx="9144000" cy="1143000"/>
          </a:xfrm>
        </p:spPr>
        <p:txBody>
          <a:bodyPr/>
          <a:lstStyle/>
          <a:p>
            <a:pPr>
              <a:defRPr/>
            </a:pPr>
            <a:r>
              <a:rPr lang="ar-JO" sz="5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أولادنا الثلاثة</a:t>
            </a:r>
            <a:endParaRPr lang="en-US" sz="5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9940234"/>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5" name="Rectangle 3"/>
          <p:cNvSpPr>
            <a:spLocks noGrp="1" noChangeArrowheads="1"/>
          </p:cNvSpPr>
          <p:nvPr>
            <p:ph type="ctrTitle"/>
          </p:nvPr>
        </p:nvSpPr>
        <p:spPr bwMode="auto">
          <a:xfrm>
            <a:off x="0" y="0"/>
            <a:ext cx="7772400" cy="838200"/>
          </a:xfrm>
          <a:ln cap="flat">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French</a:t>
            </a:r>
          </a:p>
        </p:txBody>
      </p:sp>
      <p:sp>
        <p:nvSpPr>
          <p:cNvPr id="230403" name="Text Box 4"/>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charset="0"/>
                <a:ea typeface="Gulim" charset="0"/>
                <a:cs typeface="Gulim" charset="0"/>
              </a:rPr>
              <a:t>©2004 TBBMI</a:t>
            </a:r>
          </a:p>
        </p:txBody>
      </p:sp>
      <p:sp>
        <p:nvSpPr>
          <p:cNvPr id="230404" name="Rectangle 5"/>
          <p:cNvSpPr>
            <a:spLocks noChangeArrowheads="1"/>
          </p:cNvSpPr>
          <p:nvPr/>
        </p:nvSpPr>
        <p:spPr bwMode="auto">
          <a:xfrm>
            <a:off x="7666037" y="6501528"/>
            <a:ext cx="94456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Gulim" charset="0"/>
                <a:cs typeface="Gulim" charset="0"/>
              </a:rPr>
              <a:t>8.0.01.</a:t>
            </a:r>
          </a:p>
        </p:txBody>
      </p:sp>
      <p:sp>
        <p:nvSpPr>
          <p:cNvPr id="120838" name="Text Box 6"/>
          <p:cNvSpPr txBox="1">
            <a:spLocks noChangeArrowheads="1"/>
          </p:cNvSpPr>
          <p:nvPr/>
        </p:nvSpPr>
        <p:spPr bwMode="auto">
          <a:xfrm>
            <a:off x="0" y="6615520"/>
            <a:ext cx="1614488" cy="276999"/>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12" charset="0"/>
              <a:ea typeface="Gulim" pitchFamily="34" charset="-127"/>
              <a:cs typeface="Gulim" pitchFamily="34" charset="-127"/>
            </a:endParaRPr>
          </a:p>
        </p:txBody>
      </p:sp>
      <p:sp>
        <p:nvSpPr>
          <p:cNvPr id="120839" name="Text Box 7"/>
          <p:cNvSpPr txBox="1">
            <a:spLocks noChangeArrowheads="1"/>
          </p:cNvSpPr>
          <p:nvPr/>
        </p:nvSpPr>
        <p:spPr bwMode="auto">
          <a:xfrm>
            <a:off x="3030539" y="6246814"/>
            <a:ext cx="2970212" cy="40011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Gulim" pitchFamily="34" charset="-127"/>
                <a:cs typeface="Gulim" pitchFamily="34" charset="-127"/>
              </a:rPr>
              <a:t>www.biblebasically.com</a:t>
            </a:r>
          </a:p>
        </p:txBody>
      </p:sp>
      <p:pic>
        <p:nvPicPr>
          <p:cNvPr id="230407" name="Picture 8"/>
          <p:cNvPicPr>
            <a:picLocks noChangeArrowheads="1"/>
          </p:cNvPicPr>
          <p:nvPr/>
        </p:nvPicPr>
        <p:blipFill>
          <a:blip r:embed="rId4" cstate="screen">
            <a:lum bright="16000" contrast="24000"/>
            <a:extLst>
              <a:ext uri="{28A0092B-C50C-407E-A947-70E740481C1C}">
                <a14:useLocalDpi xmlns:a14="http://schemas.microsoft.com/office/drawing/2010/main"/>
              </a:ext>
            </a:extLst>
          </a:blip>
          <a:srcRect/>
          <a:stretch>
            <a:fillRect/>
          </a:stretch>
        </p:blipFill>
        <p:spPr bwMode="auto">
          <a:xfrm>
            <a:off x="1" y="3078164"/>
            <a:ext cx="1830388" cy="381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20841" name="Text Box 9"/>
          <p:cNvSpPr txBox="1">
            <a:spLocks noChangeArrowheads="1"/>
          </p:cNvSpPr>
          <p:nvPr/>
        </p:nvSpPr>
        <p:spPr bwMode="auto">
          <a:xfrm>
            <a:off x="573089" y="5545138"/>
            <a:ext cx="8023225" cy="70788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pitchFamily="-112" charset="0"/>
                <a:ea typeface="Gulim" pitchFamily="34" charset="-127"/>
                <a:cs typeface="Gulim" pitchFamily="34" charset="-127"/>
              </a:rPr>
              <a:t>Une </a:t>
            </a:r>
            <a:r>
              <a:rPr kumimoji="0" lang="en-US" altLang="ko-KR" sz="2000" b="1" i="1" u="none" strike="noStrike" kern="1200" cap="none" spc="0" normalizeH="0" baseline="0" noProof="0">
                <a:ln>
                  <a:noFill/>
                </a:ln>
                <a:solidFill>
                  <a:srgbClr val="FAFD00"/>
                </a:solidFill>
                <a:effectLst/>
                <a:uLnTx/>
                <a:uFillTx/>
                <a:latin typeface="Times New Roman" pitchFamily="-112" charset="0"/>
                <a:ea typeface="ＭＳ Ｐゴシック" charset="0"/>
              </a:rPr>
              <a:t>P</a:t>
            </a:r>
            <a:r>
              <a:rPr kumimoji="0" lang="en-US" altLang="ko-KR" sz="2000" b="1" i="1" u="none" strike="noStrike" kern="1200" cap="none" spc="0" normalizeH="0" baseline="0" noProof="0">
                <a:ln>
                  <a:noFill/>
                </a:ln>
                <a:solidFill>
                  <a:srgbClr val="FFFF00"/>
                </a:solidFill>
                <a:effectLst/>
                <a:uLnTx/>
                <a:uFillTx/>
                <a:latin typeface="Times New Roman" pitchFamily="-112" charset="0"/>
                <a:ea typeface="ＭＳ Ｐゴシック" charset="0"/>
              </a:rPr>
              <a:t>rése</a:t>
            </a:r>
            <a:r>
              <a:rPr kumimoji="0" lang="en-US" altLang="ko-KR" sz="2000" b="1" i="1" u="none" strike="noStrike" kern="1200" cap="none" spc="0" normalizeH="0" baseline="0" noProof="0">
                <a:ln>
                  <a:noFill/>
                </a:ln>
                <a:solidFill>
                  <a:srgbClr val="FAFD00"/>
                </a:solidFill>
                <a:effectLst/>
                <a:uLnTx/>
                <a:uFillTx/>
                <a:latin typeface="Times New Roman" pitchFamily="-112" charset="0"/>
                <a:ea typeface="ＭＳ Ｐゴシック" charset="0"/>
              </a:rPr>
              <a:t>ntation</a:t>
            </a:r>
            <a:r>
              <a:rPr kumimoji="0" lang="en-US" altLang="ko-KR" sz="2000" b="1" i="1" u="none" strike="noStrike" kern="1200" cap="none" spc="0" normalizeH="0" baseline="0" noProof="0">
                <a:ln>
                  <a:noFill/>
                </a:ln>
                <a:solidFill>
                  <a:srgbClr val="FAFD00"/>
                </a:solidFill>
                <a:effectLst/>
                <a:uLnTx/>
                <a:uFillTx/>
                <a:latin typeface="Times New Roman" pitchFamily="-112" charset="0"/>
                <a:ea typeface="Gulim" pitchFamily="34" charset="-127"/>
                <a:cs typeface="Gulim" pitchFamily="34" charset="-127"/>
              </a:rPr>
              <a:t> du Minist</a:t>
            </a:r>
            <a:r>
              <a:rPr kumimoji="0" lang="en-US" sz="2000" b="1" i="1" u="none" strike="noStrike" kern="1200" cap="none" spc="0" normalizeH="0" baseline="0" noProof="0">
                <a:ln>
                  <a:noFill/>
                </a:ln>
                <a:solidFill>
                  <a:srgbClr val="FFFF00"/>
                </a:solidFill>
                <a:effectLst/>
                <a:uLnTx/>
                <a:uFillTx/>
                <a:latin typeface="Times New Roman" pitchFamily="-112" charset="0"/>
                <a:ea typeface="ＭＳ Ｐゴシック" charset="0"/>
              </a:rPr>
              <a:t>è</a:t>
            </a:r>
            <a:r>
              <a:rPr kumimoji="0" lang="en-US" altLang="ko-KR" sz="2000" b="1" i="1" u="none" strike="noStrike" kern="1200" cap="none" spc="0" normalizeH="0" baseline="0" noProof="0">
                <a:ln>
                  <a:noFill/>
                </a:ln>
                <a:solidFill>
                  <a:srgbClr val="FFFF00"/>
                </a:solidFill>
                <a:effectLst/>
                <a:uLnTx/>
                <a:uFillTx/>
                <a:latin typeface="Times New Roman" pitchFamily="-112" charset="0"/>
                <a:ea typeface="Gulim" pitchFamily="34" charset="-127"/>
                <a:cs typeface="Gulim" pitchFamily="34" charset="-127"/>
              </a:rPr>
              <a:t>re</a:t>
            </a:r>
            <a:r>
              <a:rPr kumimoji="0" lang="en-US" altLang="ko-KR" sz="2000" b="1" i="1" u="none" strike="noStrike" kern="1200" cap="none" spc="0" normalizeH="0" baseline="0" noProof="0">
                <a:ln>
                  <a:noFill/>
                </a:ln>
                <a:solidFill>
                  <a:srgbClr val="FAFD00"/>
                </a:solidFill>
                <a:effectLst/>
                <a:uLnTx/>
                <a:uFillTx/>
                <a:latin typeface="Times New Roman" pitchFamily="-112" charset="0"/>
                <a:ea typeface="Gulim" pitchFamily="34" charset="-127"/>
                <a:cs typeface="Gulim" pitchFamily="34" charset="-127"/>
              </a:rPr>
              <a:t> Internationale de La Bible… En Base Inc.              Fort Worth, Texas</a:t>
            </a:r>
          </a:p>
        </p:txBody>
      </p:sp>
      <p:sp>
        <p:nvSpPr>
          <p:cNvPr id="230409" name="WordArt 10"/>
          <p:cNvSpPr>
            <a:spLocks noChangeArrowheads="1" noChangeShapeType="1" noTextEdit="1"/>
          </p:cNvSpPr>
          <p:nvPr/>
        </p:nvSpPr>
        <p:spPr bwMode="auto">
          <a:xfrm rot="-141418">
            <a:off x="1371601" y="1846263"/>
            <a:ext cx="7048500" cy="3757612"/>
          </a:xfrm>
          <a:prstGeom prst="rect">
            <a:avLst/>
          </a:prstGeom>
        </p:spPr>
        <p:txBody>
          <a:bodyPr wrap="none" fromWordArt="1">
            <a:prstTxWarp prst="textCascadeDown">
              <a:avLst>
                <a:gd name="adj" fmla="val 66773"/>
              </a:avLst>
            </a:prstTxWarp>
            <a:scene3d>
              <a:camera prst="legacyPerspectiveBottomRight">
                <a:rot lat="0" lon="21239990" rev="0"/>
              </a:camera>
              <a:lightRig rig="legacyHarsh3" dir="l"/>
            </a:scene3d>
            <a:sp3d extrusionH="430200" prstMaterial="legacyMatte">
              <a:extrusionClr>
                <a:srgbClr val="C0C0C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solidFill>
                  <a:srgbClr val="FFFF00">
                    <a:alpha val="89803"/>
                  </a:srgbClr>
                </a:solidFill>
                <a:effectLst/>
                <a:uLnTx/>
                <a:uFillTx/>
                <a:latin typeface="Kosher-Normal"/>
                <a:ea typeface="Kosher-Normal"/>
                <a:cs typeface="Kosher-Normal"/>
              </a:rPr>
              <a:t>LA BIBLE…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solidFill>
                  <a:srgbClr val="FFFF00">
                    <a:alpha val="89803"/>
                  </a:srgbClr>
                </a:solidFill>
                <a:effectLst/>
                <a:uLnTx/>
                <a:uFillTx/>
                <a:latin typeface="Kosher-Normal"/>
                <a:ea typeface="Kosher-Normal"/>
                <a:cs typeface="Kosher-Normal"/>
              </a:rPr>
              <a:t>EN BASE</a:t>
            </a:r>
          </a:p>
        </p:txBody>
      </p:sp>
      <p:sp>
        <p:nvSpPr>
          <p:cNvPr id="230410" name="Text Box 11"/>
          <p:cNvSpPr txBox="1">
            <a:spLocks noChangeArrowheads="1"/>
          </p:cNvSpPr>
          <p:nvPr/>
        </p:nvSpPr>
        <p:spPr bwMode="auto">
          <a:xfrm>
            <a:off x="7746344" y="6396509"/>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©2006 TBBMI</a:t>
            </a:r>
          </a:p>
        </p:txBody>
      </p:sp>
      <p:sp>
        <p:nvSpPr>
          <p:cNvPr id="120844" name="Rectangle 12"/>
          <p:cNvSpPr>
            <a:spLocks noChangeArrowheads="1"/>
          </p:cNvSpPr>
          <p:nvPr/>
        </p:nvSpPr>
        <p:spPr bwMode="auto">
          <a:xfrm>
            <a:off x="7617410" y="6525342"/>
            <a:ext cx="66717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9.6.01.</a:t>
            </a:r>
          </a:p>
        </p:txBody>
      </p:sp>
      <p:sp>
        <p:nvSpPr>
          <p:cNvPr id="230412" name="Text Box 13"/>
          <p:cNvSpPr txBox="1">
            <a:spLocks noChangeArrowheads="1"/>
          </p:cNvSpPr>
          <p:nvPr/>
        </p:nvSpPr>
        <p:spPr bwMode="auto">
          <a:xfrm>
            <a:off x="8086580" y="6522167"/>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04</a:t>
            </a:r>
          </a:p>
        </p:txBody>
      </p:sp>
      <p:pic>
        <p:nvPicPr>
          <p:cNvPr id="230413" name="Picture 14" descr="French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
            <a:ext cx="9144000" cy="682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6951238"/>
      </p:ext>
    </p:extLst>
  </p:cSld>
  <p:clrMapOvr>
    <a:masterClrMapping/>
  </p:clrMapOvr>
  <p:transition advTm="1000">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2450" name="Rectangle 3"/>
          <p:cNvSpPr>
            <a:spLocks noGrp="1" noChangeArrowheads="1"/>
          </p:cNvSpPr>
          <p:nvPr>
            <p:ph type="ctrTitle"/>
          </p:nvPr>
        </p:nvSpPr>
        <p:spPr>
          <a:xfrm>
            <a:off x="0" y="0"/>
            <a:ext cx="7772400" cy="762000"/>
          </a:xfrm>
        </p:spPr>
        <p:txBody>
          <a:bodyPr/>
          <a:lstStyle/>
          <a:p>
            <a:pPr eaLnBrk="1" hangingPunct="1"/>
            <a:r>
              <a:rPr lang="en-US">
                <a:solidFill>
                  <a:srgbClr val="FFFF00"/>
                </a:solidFill>
                <a:latin typeface="Arial" charset="0"/>
                <a:ea typeface="ＭＳ Ｐゴシック" charset="0"/>
                <a:cs typeface="ＭＳ Ｐゴシック" charset="0"/>
              </a:rPr>
              <a:t>Japanese</a:t>
            </a:r>
            <a:endParaRPr lang="en-US">
              <a:latin typeface="Arial" charset="0"/>
              <a:ea typeface="ＭＳ Ｐゴシック" charset="0"/>
              <a:cs typeface="ＭＳ Ｐゴシック" charset="0"/>
            </a:endParaRPr>
          </a:p>
        </p:txBody>
      </p:sp>
      <p:grpSp>
        <p:nvGrpSpPr>
          <p:cNvPr id="232451" name="Group 4"/>
          <p:cNvGrpSpPr>
            <a:grpSpLocks/>
          </p:cNvGrpSpPr>
          <p:nvPr/>
        </p:nvGrpSpPr>
        <p:grpSpPr bwMode="auto">
          <a:xfrm>
            <a:off x="76201" y="5435599"/>
            <a:ext cx="8596313" cy="1346199"/>
            <a:chOff x="48" y="3424"/>
            <a:chExt cx="5415" cy="848"/>
          </a:xfrm>
        </p:grpSpPr>
        <p:sp>
          <p:nvSpPr>
            <p:cNvPr id="122885"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pitchFamily="-112" charset="0"/>
                <a:ea typeface="굴림" pitchFamily="-112" charset="-127"/>
                <a:cs typeface="굴림" pitchFamily="-112" charset="-127"/>
              </a:endParaRPr>
            </a:p>
          </p:txBody>
        </p:sp>
        <p:sp>
          <p:nvSpPr>
            <p:cNvPr id="122886"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A Presentation of The Bible…Basically Ministries International Inc.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22887"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232452"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charset="0"/>
                <a:ea typeface="굴림" charset="0"/>
                <a:cs typeface="굴림" charset="0"/>
              </a:rPr>
              <a:t>©2004 TBBMI</a:t>
            </a:r>
          </a:p>
        </p:txBody>
      </p:sp>
      <p:sp>
        <p:nvSpPr>
          <p:cNvPr id="232453"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8.0.01.</a:t>
            </a:r>
          </a:p>
        </p:txBody>
      </p:sp>
      <p:sp>
        <p:nvSpPr>
          <p:cNvPr id="232454"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04</a:t>
            </a:r>
          </a:p>
        </p:txBody>
      </p:sp>
      <p:sp>
        <p:nvSpPr>
          <p:cNvPr id="232455" name="WordArt 11"/>
          <p:cNvSpPr>
            <a:spLocks noChangeArrowheads="1" noChangeShapeType="1" noTextEdit="1"/>
          </p:cNvSpPr>
          <p:nvPr/>
        </p:nvSpPr>
        <p:spPr bwMode="auto">
          <a:xfrm>
            <a:off x="762000" y="762001"/>
            <a:ext cx="8077200" cy="31496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600" b="0" i="0" u="none" strike="noStrike" kern="10" cap="none" spc="0" normalizeH="0" baseline="0" noProof="0">
                <a:ln>
                  <a:noFill/>
                </a:ln>
                <a:solidFill>
                  <a:srgbClr val="FFFF00"/>
                </a:solidFill>
                <a:effectLst>
                  <a:outerShdw blurRad="63500" dist="35921" dir="2700000" algn="ctr" rotWithShape="0">
                    <a:srgbClr val="000000"/>
                  </a:outerShdw>
                </a:effectLst>
                <a:uLnTx/>
                <a:uFillTx/>
                <a:latin typeface="Impact"/>
                <a:ea typeface="Impact"/>
                <a:cs typeface="Impact"/>
              </a:rPr>
              <a:t>バイブル　ベイシックミニストリーズ　</a:t>
            </a:r>
            <a:endParaRPr kumimoji="0" lang="en-US" sz="3600" b="0" i="0" u="none" strike="noStrike" kern="10" cap="none" spc="0" normalizeH="0" baseline="0" noProof="0">
              <a:ln>
                <a:noFill/>
              </a:ln>
              <a:solidFill>
                <a:srgbClr val="FFFF00"/>
              </a:solidFill>
              <a:effectLst>
                <a:outerShdw blurRad="63500" dist="35921" dir="2700000" algn="ctr" rotWithShape="0">
                  <a:srgbClr val="000000"/>
                </a:outerShdw>
              </a:effectLst>
              <a:uLnTx/>
              <a:uFillTx/>
              <a:latin typeface="Impact"/>
              <a:ea typeface="Impact"/>
              <a:cs typeface="Impact"/>
            </a:endParaRPr>
          </a:p>
        </p:txBody>
      </p:sp>
      <p:sp>
        <p:nvSpPr>
          <p:cNvPr id="232456" name="WordArt 12"/>
          <p:cNvSpPr>
            <a:spLocks noChangeArrowheads="1" noChangeShapeType="1" noTextEdit="1"/>
          </p:cNvSpPr>
          <p:nvPr/>
        </p:nvSpPr>
        <p:spPr bwMode="auto">
          <a:xfrm>
            <a:off x="1371600" y="2743200"/>
            <a:ext cx="7239000" cy="2540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600" b="0" i="0" u="none" strike="noStrike" kern="10" cap="none" spc="0" normalizeH="0" baseline="0" noProof="0">
                <a:ln>
                  <a:noFill/>
                </a:ln>
                <a:solidFill>
                  <a:srgbClr val="FFFF00"/>
                </a:solidFill>
                <a:effectLst>
                  <a:outerShdw blurRad="63500" dist="35921" dir="2700000" algn="ctr" rotWithShape="0">
                    <a:srgbClr val="000000"/>
                  </a:outerShdw>
                </a:effectLst>
                <a:uLnTx/>
                <a:uFillTx/>
                <a:latin typeface="Impact"/>
                <a:ea typeface="Impact"/>
                <a:cs typeface="Impact"/>
              </a:rPr>
              <a:t>インスティチュート</a:t>
            </a:r>
            <a:endParaRPr kumimoji="0" lang="en-US" sz="3600" b="0" i="0" u="none" strike="noStrike" kern="10" cap="none" spc="0" normalizeH="0" baseline="0" noProof="0">
              <a:ln>
                <a:noFill/>
              </a:ln>
              <a:solidFill>
                <a:srgbClr val="FFFF00"/>
              </a:solidFill>
              <a:effectLst>
                <a:outerShdw blurRad="63500" dist="35921" dir="2700000" algn="ctr" rotWithShape="0">
                  <a:srgbClr val="000000"/>
                </a:outerShdw>
              </a:effectLst>
              <a:uLnTx/>
              <a:uFillTx/>
              <a:latin typeface="Impact"/>
              <a:ea typeface="Impact"/>
              <a:cs typeface="Impact"/>
            </a:endParaRPr>
          </a:p>
        </p:txBody>
      </p:sp>
      <p:pic>
        <p:nvPicPr>
          <p:cNvPr id="232457" name="Picture 13" descr="Japan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
            <a:ext cx="9144000" cy="686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252793"/>
      </p:ext>
    </p:extLst>
  </p:cSld>
  <p:clrMapOvr>
    <a:masterClrMapping/>
  </p:clrMapOvr>
  <p:transition advTm="1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4498" name="Rectangle 3"/>
          <p:cNvSpPr>
            <a:spLocks noGrp="1" noChangeArrowheads="1"/>
          </p:cNvSpPr>
          <p:nvPr>
            <p:ph type="ctrTitle"/>
          </p:nvPr>
        </p:nvSpPr>
        <p:spPr>
          <a:xfrm>
            <a:off x="0" y="0"/>
            <a:ext cx="6705600" cy="914400"/>
          </a:xfrm>
          <a:noFill/>
        </p:spPr>
        <p:txBody>
          <a:bodyPr anchor="t"/>
          <a:lstStyle/>
          <a:p>
            <a:pPr eaLnBrk="1" hangingPunct="1"/>
            <a:r>
              <a:rPr lang="en-US">
                <a:solidFill>
                  <a:srgbClr val="FFFF00"/>
                </a:solidFill>
                <a:latin typeface="Arial" charset="0"/>
                <a:ea typeface="ＭＳ Ｐゴシック" charset="0"/>
                <a:cs typeface="ＭＳ Ｐゴシック" charset="0"/>
              </a:rPr>
              <a:t>Khmer (Cambodian)</a:t>
            </a:r>
          </a:p>
        </p:txBody>
      </p:sp>
      <p:sp>
        <p:nvSpPr>
          <p:cNvPr id="234499" name="Text Box 4"/>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charset="0"/>
                <a:ea typeface="ＭＳ Ｐゴシック" charset="0"/>
              </a:rPr>
              <a:t>©2004 TBBMI</a:t>
            </a:r>
          </a:p>
        </p:txBody>
      </p:sp>
      <p:sp>
        <p:nvSpPr>
          <p:cNvPr id="234500" name="Rectangle 5"/>
          <p:cNvSpPr>
            <a:spLocks noChangeArrowheads="1"/>
          </p:cNvSpPr>
          <p:nvPr/>
        </p:nvSpPr>
        <p:spPr bwMode="auto">
          <a:xfrm>
            <a:off x="7664698" y="6526929"/>
            <a:ext cx="57259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ＭＳ Ｐゴシック" charset="0"/>
              </a:rPr>
              <a:t>8.0.01.</a:t>
            </a:r>
          </a:p>
        </p:txBody>
      </p:sp>
      <p:sp>
        <p:nvSpPr>
          <p:cNvPr id="234501" name="Text Box 6"/>
          <p:cNvSpPr txBox="1">
            <a:spLocks noChangeArrowheads="1"/>
          </p:cNvSpPr>
          <p:nvPr/>
        </p:nvSpPr>
        <p:spPr bwMode="auto">
          <a:xfrm>
            <a:off x="8086580" y="652692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ＭＳ Ｐゴシック" charset="0"/>
              </a:rPr>
              <a:t>04</a:t>
            </a:r>
          </a:p>
        </p:txBody>
      </p:sp>
      <p:sp>
        <p:nvSpPr>
          <p:cNvPr id="124935" name="Text Box 7"/>
          <p:cNvSpPr txBox="1">
            <a:spLocks noChangeArrowheads="1"/>
          </p:cNvSpPr>
          <p:nvPr/>
        </p:nvSpPr>
        <p:spPr bwMode="auto">
          <a:xfrm>
            <a:off x="0" y="6574244"/>
            <a:ext cx="1614488" cy="276999"/>
          </a:xfrm>
          <a:prstGeom prst="rect">
            <a:avLst/>
          </a:prstGeom>
          <a:noFill/>
          <a:ln w="12700">
            <a:noFill/>
            <a:miter lim="800000"/>
            <a:headEnd/>
            <a:tailEnd/>
          </a:ln>
          <a:effectLst>
            <a:outerShdw blurRad="63500" dist="35921" dir="2700000" algn="ctr" rotWithShape="0">
              <a:schemeClr val="tx1">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pitchFamily="-112" charset="0"/>
              <a:ea typeface="ＭＳ Ｐゴシック"/>
              <a:cs typeface="ＭＳ Ｐゴシック"/>
            </a:endParaRPr>
          </a:p>
        </p:txBody>
      </p:sp>
      <p:sp>
        <p:nvSpPr>
          <p:cNvPr id="124936" name="Text Box 8"/>
          <p:cNvSpPr txBox="1">
            <a:spLocks noChangeArrowheads="1"/>
          </p:cNvSpPr>
          <p:nvPr/>
        </p:nvSpPr>
        <p:spPr bwMode="auto">
          <a:xfrm>
            <a:off x="0" y="5257801"/>
            <a:ext cx="9144000" cy="1495794"/>
          </a:xfrm>
          <a:prstGeom prst="rect">
            <a:avLst/>
          </a:prstGeom>
          <a:noFill/>
          <a:ln w="12700">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00"/>
                </a:solidFill>
                <a:effectLst/>
                <a:uLnTx/>
                <a:uFillTx/>
                <a:latin typeface="Limon F1" pitchFamily="-112" charset="0"/>
                <a:ea typeface="ＭＳ Ｐゴシック"/>
                <a:cs typeface="ＭＳ Ｐゴシック"/>
              </a:rPr>
              <a:t>karbgðaj[sÁal;nUvRBHKm&lt;Ir&gt;&gt;&gt; EdlCamUldæanRKw³ kñúg B½n§kic©shKmnGnþrCati GayGinsIu</a:t>
            </a:r>
            <a:r>
              <a:rPr kumimoji="0" lang="en-US" sz="2000" b="0" i="1" u="none" strike="noStrike" kern="1200" cap="none" spc="0" normalizeH="0" baseline="0" noProof="0">
                <a:ln>
                  <a:noFill/>
                </a:ln>
                <a:solidFill>
                  <a:srgbClr val="FAFD00"/>
                </a:solidFill>
                <a:effectLst/>
                <a:uLnTx/>
                <a:uFillTx/>
                <a:latin typeface="Times New Roman" pitchFamily="-112" charset="0"/>
                <a:ea typeface="ＭＳ Ｐゴシック"/>
                <a:cs typeface="ＭＳ Ｐゴシック"/>
              </a:rPr>
              <a:t>.</a:t>
            </a:r>
            <a:endParaRPr kumimoji="0" lang="en-US" sz="4000" b="0" i="0" u="none" strike="noStrike" kern="1200" cap="none" spc="0" normalizeH="0" baseline="0" noProof="0">
              <a:ln>
                <a:noFill/>
              </a:ln>
              <a:solidFill>
                <a:srgbClr val="FFFF00"/>
              </a:solidFill>
              <a:effectLst/>
              <a:uLnTx/>
              <a:uFillTx/>
              <a:latin typeface="Limon S1" pitchFamily="2" charset="0"/>
              <a:ea typeface="ＭＳ Ｐゴシック"/>
              <a:cs typeface="ＭＳ Ｐゴシック"/>
            </a:endParaRPr>
          </a:p>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000" b="0" i="1" u="none" strike="noStrike" kern="1200" cap="none" spc="0" normalizeH="0" baseline="0" noProof="0">
                <a:ln>
                  <a:noFill/>
                </a:ln>
                <a:solidFill>
                  <a:srgbClr val="FAFD00"/>
                </a:solidFill>
                <a:effectLst/>
                <a:uLnTx/>
                <a:uFillTx/>
                <a:latin typeface="Times New Roman" pitchFamily="-112" charset="0"/>
                <a:ea typeface="ＭＳ Ｐゴシック"/>
                <a:cs typeface="ＭＳ Ｐゴシック"/>
              </a:rPr>
              <a:t>Fort Worth, Texas</a:t>
            </a:r>
          </a:p>
        </p:txBody>
      </p:sp>
      <p:sp>
        <p:nvSpPr>
          <p:cNvPr id="124937" name="Text Box 9"/>
          <p:cNvSpPr txBox="1">
            <a:spLocks noChangeArrowheads="1"/>
          </p:cNvSpPr>
          <p:nvPr/>
        </p:nvSpPr>
        <p:spPr bwMode="auto">
          <a:xfrm>
            <a:off x="3030539" y="6205538"/>
            <a:ext cx="2970212" cy="40011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B0C"/>
                </a:solidFill>
                <a:effectLst/>
                <a:uLnTx/>
                <a:uFillTx/>
                <a:latin typeface="Helvetica" pitchFamily="-112" charset="0"/>
                <a:ea typeface="ＭＳ Ｐゴシック"/>
                <a:cs typeface="ＭＳ Ｐゴシック"/>
              </a:rPr>
              <a:t>www.biblebasically.com</a:t>
            </a:r>
          </a:p>
        </p:txBody>
      </p:sp>
      <p:sp>
        <p:nvSpPr>
          <p:cNvPr id="124938" name="Rectangle 10"/>
          <p:cNvSpPr>
            <a:spLocks noChangeArrowheads="1"/>
          </p:cNvSpPr>
          <p:nvPr/>
        </p:nvSpPr>
        <p:spPr bwMode="auto">
          <a:xfrm>
            <a:off x="1760539" y="3157538"/>
            <a:ext cx="6411912" cy="20383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200" b="0" i="1" u="none" strike="noStrike" kern="1200" cap="none" spc="0" normalizeH="0" baseline="0" noProof="0">
                <a:ln>
                  <a:noFill/>
                </a:ln>
                <a:solidFill>
                  <a:srgbClr val="FFEA18"/>
                </a:solidFill>
                <a:effectLst/>
                <a:uLnTx/>
                <a:uFillTx/>
                <a:latin typeface="Limon F1" pitchFamily="-112" charset="0"/>
                <a:ea typeface="ＭＳ Ｐゴシック"/>
                <a:cs typeface="ＭＳ Ｐゴシック"/>
              </a:rPr>
              <a:t>énRBHKm&lt;IIr </a:t>
            </a:r>
          </a:p>
        </p:txBody>
      </p:sp>
      <p:sp>
        <p:nvSpPr>
          <p:cNvPr id="124939" name="Rectangle 11"/>
          <p:cNvSpPr>
            <a:spLocks noChangeArrowheads="1"/>
          </p:cNvSpPr>
          <p:nvPr/>
        </p:nvSpPr>
        <p:spPr bwMode="auto">
          <a:xfrm>
            <a:off x="915989" y="1385888"/>
            <a:ext cx="7383463" cy="17526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200" b="0" i="1" u="none" strike="noStrike" kern="1200" cap="none" spc="0" normalizeH="0" baseline="0" noProof="0">
                <a:ln>
                  <a:noFill/>
                </a:ln>
                <a:solidFill>
                  <a:srgbClr val="FFEA18"/>
                </a:solidFill>
                <a:effectLst/>
                <a:uLnTx/>
                <a:uFillTx/>
                <a:latin typeface="Limon F1" pitchFamily="-112" charset="0"/>
                <a:ea typeface="ＭＳ Ｐゴシック"/>
                <a:cs typeface="ＭＳ Ｐゴシック"/>
              </a:rPr>
              <a:t>mUldæanRKwH&gt;&gt;&gt;</a:t>
            </a:r>
          </a:p>
        </p:txBody>
      </p:sp>
      <p:pic>
        <p:nvPicPr>
          <p:cNvPr id="234507" name="Picture 12" descr="Khmer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1170559"/>
      </p:ext>
    </p:extLst>
  </p:cSld>
  <p:clrMapOvr>
    <a:masterClrMapping/>
  </p:clrMapOvr>
  <p:transition advTm="1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36546" name="Group 3"/>
          <p:cNvGrpSpPr>
            <a:grpSpLocks/>
          </p:cNvGrpSpPr>
          <p:nvPr/>
        </p:nvGrpSpPr>
        <p:grpSpPr bwMode="auto">
          <a:xfrm>
            <a:off x="76201" y="5435599"/>
            <a:ext cx="8596313" cy="1346199"/>
            <a:chOff x="48" y="3424"/>
            <a:chExt cx="5415" cy="848"/>
          </a:xfrm>
        </p:grpSpPr>
        <p:sp>
          <p:nvSpPr>
            <p:cNvPr id="126980" name="Text Box 4"/>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12" charset="0"/>
                <a:ea typeface="굴림" pitchFamily="-112" charset="-127"/>
                <a:cs typeface="굴림" pitchFamily="-112" charset="-127"/>
              </a:endParaRPr>
            </a:p>
          </p:txBody>
        </p:sp>
        <p:sp>
          <p:nvSpPr>
            <p:cNvPr id="126981" name="Text Box 5"/>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A Presentation of The Bible…Basically Ministries International Inc.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26982" name="Text Box 6"/>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236547" name="Text Box 7"/>
          <p:cNvSpPr txBox="1">
            <a:spLocks noChangeArrowheads="1"/>
          </p:cNvSpPr>
          <p:nvPr/>
        </p:nvSpPr>
        <p:spPr bwMode="auto">
          <a:xfrm>
            <a:off x="8832559"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2000" b="0" i="0" u="none" strike="noStrike" kern="1200" cap="none" spc="0" normalizeH="0" baseline="0" noProof="0">
              <a:ln>
                <a:noFill/>
              </a:ln>
              <a:solidFill>
                <a:srgbClr val="FFFFFF"/>
              </a:solidFill>
              <a:effectLst/>
              <a:uLnTx/>
              <a:uFillTx/>
              <a:latin typeface="Arial" charset="0"/>
              <a:ea typeface="굴림" charset="0"/>
              <a:cs typeface="굴림" charset="0"/>
            </a:endParaRPr>
          </a:p>
        </p:txBody>
      </p:sp>
      <p:sp>
        <p:nvSpPr>
          <p:cNvPr id="236548"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ko-KR" altLang="en-US" sz="900" b="1" i="0" u="none" strike="noStrike" kern="1200" cap="none" spc="0" normalizeH="0" baseline="0" noProof="0">
                <a:ln>
                  <a:noFill/>
                </a:ln>
                <a:solidFill>
                  <a:srgbClr val="FFFFFF"/>
                </a:solidFill>
                <a:effectLst/>
                <a:uLnTx/>
                <a:uFillTx/>
                <a:latin typeface="Arial" charset="0"/>
                <a:ea typeface="굴림" charset="0"/>
                <a:cs typeface="굴림" charset="0"/>
              </a:rPr>
              <a:t>©2003 </a:t>
            </a:r>
            <a:r>
              <a:rPr kumimoji="0" lang="en-US" altLang="ko-KR" sz="900" b="1" i="0" u="none" strike="noStrike" kern="1200" cap="none" spc="0" normalizeH="0" baseline="0" noProof="0">
                <a:ln>
                  <a:noFill/>
                </a:ln>
                <a:solidFill>
                  <a:srgbClr val="FFFFFF"/>
                </a:solidFill>
                <a:effectLst/>
                <a:uLnTx/>
                <a:uFillTx/>
                <a:latin typeface="Arial" charset="0"/>
                <a:ea typeface="굴림" charset="0"/>
                <a:cs typeface="굴림" charset="0"/>
              </a:rPr>
              <a:t>TBBMI</a:t>
            </a:r>
          </a:p>
        </p:txBody>
      </p:sp>
      <p:sp>
        <p:nvSpPr>
          <p:cNvPr id="126985" name="Rectangle 9"/>
          <p:cNvSpPr>
            <a:spLocks noChangeArrowheads="1"/>
          </p:cNvSpPr>
          <p:nvPr/>
        </p:nvSpPr>
        <p:spPr bwMode="auto">
          <a:xfrm>
            <a:off x="7617410" y="6526929"/>
            <a:ext cx="66717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굴림" charset="0"/>
                <a:cs typeface="굴림" charset="0"/>
              </a:rPr>
              <a:t>7.5.01.</a:t>
            </a:r>
          </a:p>
        </p:txBody>
      </p:sp>
      <p:sp>
        <p:nvSpPr>
          <p:cNvPr id="236550" name="Text Box 10"/>
          <p:cNvSpPr txBox="1">
            <a:spLocks noChangeArrowheads="1"/>
          </p:cNvSpPr>
          <p:nvPr/>
        </p:nvSpPr>
        <p:spPr bwMode="auto">
          <a:xfrm>
            <a:off x="8086580" y="653327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ko-KR" altLang="en-US" sz="1000" b="1" i="0" u="none" strike="noStrike" kern="1200" cap="none" spc="0" normalizeH="0" baseline="0" noProof="0">
                <a:ln>
                  <a:noFill/>
                </a:ln>
                <a:solidFill>
                  <a:srgbClr val="FFFFFF"/>
                </a:solidFill>
                <a:effectLst/>
                <a:uLnTx/>
                <a:uFillTx/>
                <a:latin typeface="Arial" charset="0"/>
                <a:ea typeface="굴림" charset="0"/>
                <a:cs typeface="굴림" charset="0"/>
              </a:rPr>
              <a:t>04</a:t>
            </a:r>
          </a:p>
        </p:txBody>
      </p:sp>
      <p:sp>
        <p:nvSpPr>
          <p:cNvPr id="126987" name="Rectangle 11"/>
          <p:cNvSpPr>
            <a:spLocks noChangeArrowheads="1"/>
          </p:cNvSpPr>
          <p:nvPr/>
        </p:nvSpPr>
        <p:spPr bwMode="auto">
          <a:xfrm>
            <a:off x="990600" y="914401"/>
            <a:ext cx="7391400" cy="3354765"/>
          </a:xfrm>
          <a:prstGeom prst="rect">
            <a:avLst/>
          </a:prstGeom>
          <a:noFill/>
          <a:ln w="9525">
            <a:noFill/>
            <a:miter lim="800000"/>
            <a:headEnd/>
            <a:tailEnd/>
          </a:ln>
          <a:effectLst>
            <a:outerShdw blurRad="63500" dist="127000" dir="2212194"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ko-KR" altLang="en-US" sz="10600" b="1" i="1" u="none" strike="noStrike" kern="1200" cap="none" spc="0" normalizeH="0" baseline="0" noProof="0">
                <a:ln>
                  <a:noFill/>
                </a:ln>
                <a:solidFill>
                  <a:srgbClr val="FFFC1E"/>
                </a:solidFill>
                <a:effectLst/>
                <a:uLnTx/>
                <a:uFillTx/>
                <a:latin typeface="Kosher-Normal" charset="0"/>
                <a:ea typeface="굴림" charset="0"/>
                <a:cs typeface="굴림" charset="0"/>
              </a:rPr>
              <a:t>성경은 </a:t>
            </a:r>
            <a:r>
              <a:rPr kumimoji="0" lang="en-US" altLang="ko-KR" sz="10600" b="1" i="1" u="none" strike="noStrike" kern="1200" cap="none" spc="0" normalizeH="0" baseline="0" noProof="0">
                <a:ln>
                  <a:noFill/>
                </a:ln>
                <a:solidFill>
                  <a:srgbClr val="FFFC1E"/>
                </a:solidFill>
                <a:effectLst/>
                <a:uLnTx/>
                <a:uFillTx/>
                <a:latin typeface="Kosher-Normal" charset="0"/>
                <a:ea typeface="굴림" charset="0"/>
                <a:cs typeface="굴림" charset="0"/>
              </a:rPr>
              <a:t>…</a:t>
            </a:r>
            <a:br>
              <a:rPr kumimoji="0" lang="en-US" altLang="ko-KR" sz="10600" b="1" i="1" u="none" strike="noStrike" kern="1200" cap="none" spc="0" normalizeH="0" baseline="0" noProof="0">
                <a:ln>
                  <a:noFill/>
                </a:ln>
                <a:solidFill>
                  <a:srgbClr val="FFFC1E"/>
                </a:solidFill>
                <a:effectLst/>
                <a:uLnTx/>
                <a:uFillTx/>
                <a:latin typeface="Kosher-Normal" charset="0"/>
                <a:ea typeface="굴림" charset="0"/>
                <a:cs typeface="굴림" charset="0"/>
              </a:rPr>
            </a:br>
            <a:r>
              <a:rPr kumimoji="0" lang="ko-KR" altLang="en-US" sz="10600" b="1" i="1" u="none" strike="noStrike" kern="1200" cap="none" spc="0" normalizeH="0" baseline="0" noProof="0">
                <a:ln>
                  <a:noFill/>
                </a:ln>
                <a:solidFill>
                  <a:srgbClr val="FFFC1E"/>
                </a:solidFill>
                <a:effectLst/>
                <a:uLnTx/>
                <a:uFillTx/>
                <a:latin typeface="Kosher-Normal" charset="0"/>
                <a:ea typeface="굴림" charset="0"/>
                <a:cs typeface="굴림" charset="0"/>
              </a:rPr>
              <a:t>기본적으로</a:t>
            </a:r>
          </a:p>
        </p:txBody>
      </p:sp>
      <p:sp>
        <p:nvSpPr>
          <p:cNvPr id="126988" name="Rectangle 12"/>
          <p:cNvSpPr>
            <a:spLocks noGrp="1" noChangeArrowheads="1"/>
          </p:cNvSpPr>
          <p:nvPr>
            <p:ph type="title" idx="4294967295"/>
          </p:nvPr>
        </p:nvSpPr>
        <p:spPr bwMode="auto">
          <a:xfrm>
            <a:off x="0" y="0"/>
            <a:ext cx="7772400" cy="11430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Korean</a:t>
            </a:r>
          </a:p>
        </p:txBody>
      </p:sp>
      <p:pic>
        <p:nvPicPr>
          <p:cNvPr id="236553" name="Picture 13" descr="Korean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
            <a:ext cx="9144000" cy="686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690010"/>
      </p:ext>
    </p:extLst>
  </p:cSld>
  <p:clrMapOvr>
    <a:masterClrMapping/>
  </p:clrMapOvr>
  <p:transition advClick="0" advTm="1000">
    <p:wheel spokes="0"/>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8594"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Malay</a:t>
            </a:r>
            <a:endParaRPr lang="en-US">
              <a:latin typeface="Arial" charset="0"/>
              <a:ea typeface="ＭＳ Ｐゴシック" charset="0"/>
              <a:cs typeface="ＭＳ Ｐゴシック" charset="0"/>
            </a:endParaRPr>
          </a:p>
        </p:txBody>
      </p:sp>
      <p:grpSp>
        <p:nvGrpSpPr>
          <p:cNvPr id="238595" name="Group 4"/>
          <p:cNvGrpSpPr>
            <a:grpSpLocks/>
          </p:cNvGrpSpPr>
          <p:nvPr/>
        </p:nvGrpSpPr>
        <p:grpSpPr bwMode="auto">
          <a:xfrm>
            <a:off x="76201" y="5435599"/>
            <a:ext cx="8596313" cy="1346199"/>
            <a:chOff x="48" y="3424"/>
            <a:chExt cx="5415" cy="848"/>
          </a:xfrm>
        </p:grpSpPr>
        <p:sp>
          <p:nvSpPr>
            <p:cNvPr id="129029"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pitchFamily="-112" charset="0"/>
                <a:ea typeface="굴림" pitchFamily="-112" charset="-127"/>
                <a:cs typeface="굴림" pitchFamily="-112" charset="-127"/>
              </a:endParaRPr>
            </a:p>
          </p:txBody>
        </p:sp>
        <p:sp>
          <p:nvSpPr>
            <p:cNvPr id="129030"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1" u="none" strike="noStrike" kern="1200" cap="none" spc="0" normalizeH="0" baseline="0" noProof="0">
                  <a:ln>
                    <a:noFill/>
                  </a:ln>
                  <a:solidFill>
                    <a:srgbClr val="FAFD00"/>
                  </a:solidFill>
                  <a:effectLst/>
                  <a:uLnTx/>
                  <a:uFillTx/>
                  <a:latin typeface="Times New Roman" pitchFamily="-112" charset="0"/>
                  <a:ea typeface="ＭＳ Ｐゴシック"/>
                  <a:cs typeface="ＭＳ Ｐゴシック"/>
                </a:rPr>
                <a:t>Presentasi dari </a:t>
              </a:r>
              <a:r>
                <a:rPr kumimoji="0" lang="en-US" altLang="ko-KR" sz="2000" b="1" i="1" u="none" strike="noStrike" kern="1200" cap="none" spc="0" normalizeH="0" baseline="0" noProof="0">
                  <a:ln>
                    <a:noFill/>
                  </a:ln>
                  <a:solidFill>
                    <a:srgbClr val="FAFD00"/>
                  </a:solidFill>
                  <a:effectLst/>
                  <a:uLnTx/>
                  <a:uFillTx/>
                  <a:latin typeface="Times New Roman" pitchFamily="-112" charset="0"/>
                  <a:ea typeface="굴림" pitchFamily="-112" charset="-127"/>
                  <a:cs typeface="굴림" pitchFamily="-112" charset="-127"/>
                </a:rPr>
                <a:t>The Bible…Basically Ministries International Inc.                Fort Worth, Texas</a:t>
              </a:r>
            </a:p>
          </p:txBody>
        </p:sp>
        <p:sp>
          <p:nvSpPr>
            <p:cNvPr id="129031"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238596"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charset="0"/>
                <a:ea typeface="굴림" charset="0"/>
                <a:cs typeface="굴림" charset="0"/>
              </a:rPr>
              <a:t>©2004 TBBMI</a:t>
            </a:r>
          </a:p>
        </p:txBody>
      </p:sp>
      <p:sp>
        <p:nvSpPr>
          <p:cNvPr id="238597"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8.0.01.</a:t>
            </a:r>
          </a:p>
        </p:txBody>
      </p:sp>
      <p:sp>
        <p:nvSpPr>
          <p:cNvPr id="238598"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04</a:t>
            </a:r>
          </a:p>
        </p:txBody>
      </p:sp>
      <p:sp>
        <p:nvSpPr>
          <p:cNvPr id="129035" name="Text Box 11"/>
          <p:cNvSpPr txBox="1">
            <a:spLocks noChangeArrowheads="1"/>
          </p:cNvSpPr>
          <p:nvPr/>
        </p:nvSpPr>
        <p:spPr bwMode="auto">
          <a:xfrm>
            <a:off x="-76200" y="457200"/>
            <a:ext cx="9144000" cy="538609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7200" b="0" i="1" u="none" strike="noStrike" kern="1200" cap="none" spc="0" normalizeH="0" baseline="0" noProof="0">
                <a:ln>
                  <a:noFill/>
                </a:ln>
                <a:solidFill>
                  <a:srgbClr val="FFFC1E"/>
                </a:solidFill>
                <a:effectLst/>
                <a:uLnTx/>
                <a:uFillTx/>
                <a:latin typeface="Kosher-Normal" pitchFamily="-112" charset="0"/>
                <a:ea typeface="ＭＳ Ｐゴシック"/>
                <a:cs typeface="ＭＳ Ｐゴシック"/>
              </a:rPr>
              <a:t>Alkitab…</a:t>
            </a:r>
            <a:br>
              <a:rPr kumimoji="0" lang="en-US" sz="17200" b="0" i="1" u="none" strike="noStrike" kern="1200" cap="none" spc="0" normalizeH="0" baseline="0" noProof="0">
                <a:ln>
                  <a:noFill/>
                </a:ln>
                <a:solidFill>
                  <a:srgbClr val="FFFC1E"/>
                </a:solidFill>
                <a:effectLst/>
                <a:uLnTx/>
                <a:uFillTx/>
                <a:latin typeface="Kosher-Normal" pitchFamily="-112" charset="0"/>
                <a:ea typeface="ＭＳ Ｐゴシック"/>
                <a:cs typeface="ＭＳ Ｐゴシック"/>
              </a:rPr>
            </a:br>
            <a:r>
              <a:rPr kumimoji="0" lang="en-US" sz="17200" b="0" i="1" u="none" strike="noStrike" kern="1200" cap="none" spc="0" normalizeH="0" baseline="0" noProof="0">
                <a:ln>
                  <a:noFill/>
                </a:ln>
                <a:solidFill>
                  <a:srgbClr val="FFFC1E"/>
                </a:solidFill>
                <a:effectLst/>
                <a:uLnTx/>
                <a:uFillTx/>
                <a:latin typeface="Kosher-Normal" pitchFamily="-112" charset="0"/>
                <a:ea typeface="ＭＳ Ｐゴシック"/>
                <a:cs typeface="ＭＳ Ｐゴシック"/>
              </a:rPr>
              <a:t>Dasar</a:t>
            </a:r>
          </a:p>
        </p:txBody>
      </p:sp>
      <p:pic>
        <p:nvPicPr>
          <p:cNvPr id="238600" name="Picture 12" descr="Malay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97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7615589"/>
      </p:ext>
    </p:extLst>
  </p:cSld>
  <p:clrMapOvr>
    <a:masterClrMapping/>
  </p:clrMapOvr>
  <p:transition advTm="1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1"/>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40642" name="Group 3"/>
          <p:cNvGrpSpPr>
            <a:grpSpLocks/>
          </p:cNvGrpSpPr>
          <p:nvPr/>
        </p:nvGrpSpPr>
        <p:grpSpPr bwMode="auto">
          <a:xfrm>
            <a:off x="76202" y="5435599"/>
            <a:ext cx="8831263" cy="1346199"/>
            <a:chOff x="48" y="3424"/>
            <a:chExt cx="5415" cy="848"/>
          </a:xfrm>
        </p:grpSpPr>
        <p:sp>
          <p:nvSpPr>
            <p:cNvPr id="131076" name="Text Box 4"/>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12" charset="0"/>
                <a:ea typeface="굴림" pitchFamily="-112" charset="-127"/>
                <a:cs typeface="굴림" pitchFamily="-112" charset="-127"/>
              </a:endParaRPr>
            </a:p>
          </p:txBody>
        </p:sp>
        <p:sp>
          <p:nvSpPr>
            <p:cNvPr id="131077" name="Text Box 5"/>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Bible…Ngashankakhuina Ministries International Inc. pashina semkashok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31078" name="Text Box 6"/>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240643" name="Text Box 7"/>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charset="0"/>
                <a:ea typeface="굴림" charset="0"/>
                <a:cs typeface="굴림" charset="0"/>
              </a:rPr>
              <a:t>©2004 TBBMI</a:t>
            </a:r>
          </a:p>
        </p:txBody>
      </p:sp>
      <p:sp>
        <p:nvSpPr>
          <p:cNvPr id="240644" name="Rectangle 8"/>
          <p:cNvSpPr>
            <a:spLocks noChangeArrowheads="1"/>
          </p:cNvSpPr>
          <p:nvPr/>
        </p:nvSpPr>
        <p:spPr bwMode="auto">
          <a:xfrm>
            <a:off x="7664698" y="6526929"/>
            <a:ext cx="57259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8.0.01.</a:t>
            </a:r>
          </a:p>
        </p:txBody>
      </p:sp>
      <p:sp>
        <p:nvSpPr>
          <p:cNvPr id="240645" name="Text Box 9"/>
          <p:cNvSpPr txBox="1">
            <a:spLocks noChangeArrowheads="1"/>
          </p:cNvSpPr>
          <p:nvPr/>
        </p:nvSpPr>
        <p:spPr bwMode="auto">
          <a:xfrm>
            <a:off x="8086580" y="652692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04</a:t>
            </a:r>
          </a:p>
        </p:txBody>
      </p:sp>
      <p:sp>
        <p:nvSpPr>
          <p:cNvPr id="131082" name="Rectangle 10"/>
          <p:cNvSpPr>
            <a:spLocks noGrp="1" noChangeArrowheads="1"/>
          </p:cNvSpPr>
          <p:nvPr>
            <p:ph type="ctrTitle"/>
          </p:nvPr>
        </p:nvSpPr>
        <p:spPr bwMode="auto">
          <a:xfrm>
            <a:off x="0" y="0"/>
            <a:ext cx="38100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Mao (India)</a:t>
            </a:r>
            <a:endParaRPr lang="en-US">
              <a:latin typeface="Times" charset="0"/>
              <a:ea typeface="ＭＳ Ｐゴシック" charset="0"/>
              <a:cs typeface="ＭＳ Ｐゴシック" charset="0"/>
            </a:endParaRPr>
          </a:p>
        </p:txBody>
      </p:sp>
      <p:sp>
        <p:nvSpPr>
          <p:cNvPr id="240647" name="WordArt 11"/>
          <p:cNvSpPr>
            <a:spLocks noChangeArrowheads="1" noChangeShapeType="1" noTextEdit="1"/>
          </p:cNvSpPr>
          <p:nvPr/>
        </p:nvSpPr>
        <p:spPr bwMode="auto">
          <a:xfrm>
            <a:off x="1447801" y="304801"/>
            <a:ext cx="8702675" cy="4665663"/>
          </a:xfrm>
          <a:prstGeom prst="rect">
            <a:avLst/>
          </a:prstGeom>
        </p:spPr>
        <p:txBody>
          <a:bodyPr wrap="none" fromWordArt="1">
            <a:prstTxWarp prst="textDeflateBottom">
              <a:avLst>
                <a:gd name="adj" fmla="val 80532"/>
              </a:avLst>
            </a:prstTxWarp>
            <a:scene3d>
              <a:camera prst="legacyPerspectiveFront">
                <a:rot lat="19799983" lon="19439992" rev="0"/>
              </a:camera>
              <a:lightRig rig="legacyNormal2" dir="t"/>
            </a:scene3d>
            <a:sp3d extrusionH="354000" prstMaterial="legacyMatte">
              <a:extrusionClr>
                <a:srgbClr val="939676"/>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FF00"/>
                    </a:gs>
                    <a:gs pos="100000">
                      <a:srgbClr val="FFFF43"/>
                    </a:gs>
                  </a:gsLst>
                  <a:lin ang="5400000" scaled="1"/>
                </a:gradFill>
                <a:effectLst/>
                <a:uLnTx/>
                <a:uFillTx/>
                <a:latin typeface="Impact"/>
                <a:ea typeface="Impact"/>
                <a:cs typeface="Impact"/>
              </a:rPr>
              <a:t>Bible…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FF00"/>
                    </a:gs>
                    <a:gs pos="100000">
                      <a:srgbClr val="FFFF43"/>
                    </a:gs>
                  </a:gsLst>
                  <a:lin ang="5400000" scaled="1"/>
                </a:gradFill>
                <a:effectLst/>
                <a:uLnTx/>
                <a:uFillTx/>
                <a:latin typeface="Impact"/>
                <a:ea typeface="Impact"/>
                <a:cs typeface="Impact"/>
              </a:rPr>
              <a:t>Amolo Leino</a:t>
            </a:r>
          </a:p>
        </p:txBody>
      </p:sp>
      <p:pic>
        <p:nvPicPr>
          <p:cNvPr id="240648" name="Picture 12" descr="Mao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465467"/>
      </p:ext>
    </p:extLst>
  </p:cSld>
  <p:clrMapOvr>
    <a:masterClrMapping/>
  </p:clrMapOvr>
  <p:transition advTm="1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690"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Malayalam (India)</a:t>
            </a:r>
            <a:endParaRPr lang="en-US">
              <a:latin typeface="Arial" charset="0"/>
              <a:ea typeface="ＭＳ Ｐゴシック" charset="0"/>
              <a:cs typeface="ＭＳ Ｐゴシック" charset="0"/>
            </a:endParaRPr>
          </a:p>
        </p:txBody>
      </p:sp>
      <p:sp>
        <p:nvSpPr>
          <p:cNvPr id="242691" name="Text Box 4"/>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charset="0"/>
                <a:ea typeface="굴림" charset="0"/>
                <a:cs typeface="굴림" charset="0"/>
              </a:rPr>
              <a:t>©2004 TBBMI</a:t>
            </a:r>
          </a:p>
        </p:txBody>
      </p:sp>
      <p:sp>
        <p:nvSpPr>
          <p:cNvPr id="242692" name="Rectangle 5"/>
          <p:cNvSpPr>
            <a:spLocks noChangeArrowheads="1"/>
          </p:cNvSpPr>
          <p:nvPr/>
        </p:nvSpPr>
        <p:spPr bwMode="auto">
          <a:xfrm>
            <a:off x="7664698" y="6526929"/>
            <a:ext cx="57259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8.0.01.</a:t>
            </a:r>
          </a:p>
        </p:txBody>
      </p:sp>
      <p:sp>
        <p:nvSpPr>
          <p:cNvPr id="242693" name="Text Box 6"/>
          <p:cNvSpPr txBox="1">
            <a:spLocks noChangeArrowheads="1"/>
          </p:cNvSpPr>
          <p:nvPr/>
        </p:nvSpPr>
        <p:spPr bwMode="auto">
          <a:xfrm>
            <a:off x="8086580" y="652692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04</a:t>
            </a:r>
          </a:p>
        </p:txBody>
      </p:sp>
      <p:sp>
        <p:nvSpPr>
          <p:cNvPr id="133127" name="Text Box 7"/>
          <p:cNvSpPr txBox="1">
            <a:spLocks noChangeArrowheads="1"/>
          </p:cNvSpPr>
          <p:nvPr/>
        </p:nvSpPr>
        <p:spPr bwMode="auto">
          <a:xfrm>
            <a:off x="319090" y="4946651"/>
            <a:ext cx="8548687" cy="132343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07"/>
                </a:solidFill>
                <a:effectLst/>
                <a:uLnTx/>
                <a:uFillTx/>
                <a:latin typeface="KeralaLite" pitchFamily="-112" charset="0"/>
                <a:ea typeface="ＭＳ Ｐゴシック"/>
                <a:cs typeface="ＭＳ Ｐゴシック"/>
              </a:rPr>
              <a:t>¥ÕÄøßMßAáKÄí                                            </a:t>
            </a:r>
            <a:r>
              <a:rPr kumimoji="0" lang="en-US" sz="2800" b="1" i="0" u="none" strike="noStrike" kern="1200" cap="none" spc="0" normalizeH="0" baseline="0" noProof="0">
                <a:ln>
                  <a:noFill/>
                </a:ln>
                <a:solidFill>
                  <a:srgbClr val="FFFF07"/>
                </a:solidFill>
                <a:effectLst/>
                <a:uLnTx/>
                <a:uFillTx/>
                <a:latin typeface="KeralaLite" pitchFamily="-112" charset="0"/>
                <a:ea typeface="ＭＳ Ｐゴシック"/>
                <a:cs typeface="ＭＳ Ｐゴシック"/>
              </a:rPr>
              <a:t>Æß èÌÌßZ çÌØßAÜß</a:t>
            </a:r>
            <a:r>
              <a:rPr kumimoji="0" lang="en-US" sz="2800" b="1" i="0" u="none" strike="noStrike" kern="1200" cap="none" spc="0" normalizeH="0" baseline="0" noProof="0">
                <a:ln>
                  <a:noFill/>
                </a:ln>
                <a:solidFill>
                  <a:srgbClr val="FFFF07"/>
                </a:solidFill>
                <a:effectLst/>
                <a:uLnTx/>
                <a:uFillTx/>
                <a:latin typeface="Lucida Grande" pitchFamily="-112" charset="0"/>
                <a:ea typeface="ＭＳ Ｐゴシック"/>
                <a:cs typeface="ＭＳ Ｐゴシック"/>
              </a:rPr>
              <a:t>…</a:t>
            </a:r>
            <a:r>
              <a:rPr kumimoji="0" lang="en-US" sz="2800" b="1" i="0" u="none" strike="noStrike" kern="1200" cap="none" spc="0" normalizeH="0" baseline="0" noProof="0">
                <a:ln>
                  <a:noFill/>
                </a:ln>
                <a:solidFill>
                  <a:srgbClr val="FFFF07"/>
                </a:solidFill>
                <a:effectLst/>
                <a:uLnTx/>
                <a:uFillTx/>
                <a:latin typeface="KeralaLite" pitchFamily="-112" charset="0"/>
                <a:ea typeface="ＭＳ Ｐゴシック"/>
                <a:cs typeface="ＭＳ Ｐゴシック"/>
              </a:rPr>
              <a:t> ÎßÈßØíd¿àØí §aVÈÞ×ÃW</a:t>
            </a:r>
            <a:r>
              <a:rPr kumimoji="0" lang="en-US" sz="2400" b="0" i="0" u="none" strike="noStrike" kern="1200" cap="none" spc="0" normalizeH="0" baseline="0" noProof="0">
                <a:ln>
                  <a:noFill/>
                </a:ln>
                <a:solidFill>
                  <a:srgbClr val="FFFF07"/>
                </a:solidFill>
                <a:effectLst/>
                <a:uLnTx/>
                <a:uFillTx/>
                <a:latin typeface="KeralaLite" pitchFamily="-112" charset="0"/>
                <a:ea typeface="ＭＳ Ｐゴシック"/>
                <a:cs typeface="ＭＳ Ｐゴシック"/>
              </a:rPr>
              <a:t> çËÞVGíÕVJí, æ¿µíØÞØí</a:t>
            </a:r>
          </a:p>
        </p:txBody>
      </p:sp>
      <p:sp>
        <p:nvSpPr>
          <p:cNvPr id="133128" name="Text Box 8"/>
          <p:cNvSpPr txBox="1">
            <a:spLocks noChangeArrowheads="1"/>
          </p:cNvSpPr>
          <p:nvPr/>
        </p:nvSpPr>
        <p:spPr bwMode="auto">
          <a:xfrm>
            <a:off x="0" y="457201"/>
            <a:ext cx="9144000" cy="4875181"/>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p>
            <a:pPr marL="0" marR="0" lvl="0" indent="0" algn="ctr" defTabSz="914400" rtl="0" eaLnBrk="0" fontAlgn="base" latinLnBrk="0" hangingPunct="0">
              <a:lnSpc>
                <a:spcPct val="140000"/>
              </a:lnSpc>
              <a:spcBef>
                <a:spcPct val="0"/>
              </a:spcBef>
              <a:spcAft>
                <a:spcPct val="0"/>
              </a:spcAft>
              <a:buClrTx/>
              <a:buSzTx/>
              <a:buFontTx/>
              <a:buNone/>
              <a:tabLst/>
              <a:defRPr/>
            </a:pPr>
            <a:r>
              <a:rPr kumimoji="0" lang="en-US" sz="11100" b="1" i="0" u="none" strike="noStrike" kern="1200" cap="none" spc="0" normalizeH="0" baseline="0" noProof="0">
                <a:ln>
                  <a:noFill/>
                </a:ln>
                <a:solidFill>
                  <a:srgbClr val="FFFF07"/>
                </a:solidFill>
                <a:effectLst/>
                <a:uLnTx/>
                <a:uFillTx/>
                <a:latin typeface="KeralaLite" pitchFamily="-112" charset="0"/>
                <a:ea typeface="ＭＳ Ｐゴシック"/>
                <a:cs typeface="ＭＳ Ｐゴシック"/>
              </a:rPr>
              <a:t>Æß èÌÌßZ</a:t>
            </a:r>
            <a:br>
              <a:rPr kumimoji="0" lang="en-US" sz="11100" b="1" i="0" u="none" strike="noStrike" kern="1200" cap="none" spc="0" normalizeH="0" baseline="0" noProof="0">
                <a:ln>
                  <a:noFill/>
                </a:ln>
                <a:solidFill>
                  <a:srgbClr val="FFFF07"/>
                </a:solidFill>
                <a:effectLst/>
                <a:uLnTx/>
                <a:uFillTx/>
                <a:latin typeface="KeralaLite" pitchFamily="-112" charset="0"/>
                <a:ea typeface="ＭＳ Ｐゴシック"/>
                <a:cs typeface="ＭＳ Ｐゴシック"/>
              </a:rPr>
            </a:br>
            <a:r>
              <a:rPr kumimoji="0" lang="en-US" sz="11100" b="1" i="0" u="none" strike="noStrike" kern="1200" cap="none" spc="0" normalizeH="0" baseline="0" noProof="0">
                <a:ln>
                  <a:noFill/>
                </a:ln>
                <a:solidFill>
                  <a:srgbClr val="FFFF07"/>
                </a:solidFill>
                <a:effectLst/>
                <a:uLnTx/>
                <a:uFillTx/>
                <a:latin typeface="KeralaLite" pitchFamily="-112" charset="0"/>
                <a:ea typeface="ＭＳ Ｐゴシック"/>
                <a:cs typeface="ＭＳ Ｐゴシック"/>
              </a:rPr>
              <a:t>çÌØßAÜß</a:t>
            </a:r>
          </a:p>
        </p:txBody>
      </p:sp>
      <p:pic>
        <p:nvPicPr>
          <p:cNvPr id="242696" name="Picture 9" descr="Malayalam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2534958"/>
      </p:ext>
    </p:extLst>
  </p:cSld>
  <p:clrMapOvr>
    <a:masterClrMapping/>
  </p:clrMapOvr>
  <p:transition advTm="1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4738"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Mongolian</a:t>
            </a:r>
            <a:endParaRPr lang="en-US">
              <a:latin typeface="Arial" charset="0"/>
              <a:ea typeface="ＭＳ Ｐゴシック" charset="0"/>
              <a:cs typeface="ＭＳ Ｐゴシック" charset="0"/>
            </a:endParaRPr>
          </a:p>
        </p:txBody>
      </p:sp>
      <p:grpSp>
        <p:nvGrpSpPr>
          <p:cNvPr id="244739" name="Group 4"/>
          <p:cNvGrpSpPr>
            <a:grpSpLocks/>
          </p:cNvGrpSpPr>
          <p:nvPr/>
        </p:nvGrpSpPr>
        <p:grpSpPr bwMode="auto">
          <a:xfrm>
            <a:off x="76201" y="5435599"/>
            <a:ext cx="8596313" cy="1346199"/>
            <a:chOff x="48" y="3424"/>
            <a:chExt cx="5415" cy="848"/>
          </a:xfrm>
        </p:grpSpPr>
        <p:sp>
          <p:nvSpPr>
            <p:cNvPr id="135173"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pitchFamily="-112" charset="0"/>
                <a:ea typeface="굴림" pitchFamily="-112" charset="-127"/>
                <a:cs typeface="굴림" pitchFamily="-112" charset="-127"/>
              </a:endParaRPr>
            </a:p>
          </p:txBody>
        </p:sp>
        <p:sp>
          <p:nvSpPr>
            <p:cNvPr id="135174"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A Presentation of The Bible…Basically Ministries International Inc.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35175"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244740"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charset="0"/>
                <a:ea typeface="굴림" charset="0"/>
                <a:cs typeface="굴림" charset="0"/>
              </a:rPr>
              <a:t>©2004 TBBMI</a:t>
            </a:r>
          </a:p>
        </p:txBody>
      </p:sp>
      <p:sp>
        <p:nvSpPr>
          <p:cNvPr id="244741"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8.0.01.</a:t>
            </a:r>
          </a:p>
        </p:txBody>
      </p:sp>
      <p:sp>
        <p:nvSpPr>
          <p:cNvPr id="244742"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04</a:t>
            </a:r>
          </a:p>
        </p:txBody>
      </p:sp>
      <p:sp>
        <p:nvSpPr>
          <p:cNvPr id="135179" name="Text Box 11"/>
          <p:cNvSpPr txBox="1">
            <a:spLocks noChangeArrowheads="1"/>
          </p:cNvSpPr>
          <p:nvPr/>
        </p:nvSpPr>
        <p:spPr bwMode="auto">
          <a:xfrm>
            <a:off x="-76200" y="1295401"/>
            <a:ext cx="9144000" cy="406265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mn-MN" sz="12900" b="1" i="1" u="none" strike="noStrike" kern="1200" cap="none" spc="0" normalizeH="0" baseline="0" noProof="0">
                <a:ln>
                  <a:noFill/>
                </a:ln>
                <a:solidFill>
                  <a:srgbClr val="F6FE0A"/>
                </a:solidFill>
                <a:effectLst/>
                <a:uLnTx/>
                <a:uFillTx/>
                <a:latin typeface="Times New Roman" charset="0"/>
                <a:ea typeface="ＭＳ Ｐゴシック" charset="0"/>
              </a:rPr>
              <a:t>Библи</a:t>
            </a:r>
            <a:r>
              <a:rPr kumimoji="0" lang="en-US" sz="12900" b="1" i="1" u="none" strike="noStrike" kern="1200" cap="none" spc="0" normalizeH="0" baseline="0" noProof="0">
                <a:ln>
                  <a:noFill/>
                </a:ln>
                <a:solidFill>
                  <a:srgbClr val="F6FE0A"/>
                </a:solidFill>
                <a:effectLst/>
                <a:uLnTx/>
                <a:uFillTx/>
                <a:latin typeface="Times New Roman" charset="0"/>
                <a:ea typeface="ＭＳ Ｐゴシック" charset="0"/>
              </a:rPr>
              <a:t>…</a:t>
            </a:r>
            <a:br>
              <a:rPr kumimoji="0" lang="en-US" sz="12900" b="1" i="1" u="none" strike="noStrike" kern="1200" cap="none" spc="0" normalizeH="0" baseline="0" noProof="0">
                <a:ln>
                  <a:noFill/>
                </a:ln>
                <a:solidFill>
                  <a:srgbClr val="F6FE0A"/>
                </a:solidFill>
                <a:effectLst/>
                <a:uLnTx/>
                <a:uFillTx/>
                <a:latin typeface="Times New Roman" charset="0"/>
                <a:ea typeface="ＭＳ Ｐゴシック" charset="0"/>
              </a:rPr>
            </a:br>
            <a:r>
              <a:rPr kumimoji="0" lang="mn-MN" sz="12900" b="1" i="1" u="none" strike="noStrike" kern="1200" cap="none" spc="0" normalizeH="0" baseline="0" noProof="0">
                <a:ln>
                  <a:noFill/>
                </a:ln>
                <a:solidFill>
                  <a:srgbClr val="F6FE0A"/>
                </a:solidFill>
                <a:effectLst/>
                <a:uLnTx/>
                <a:uFillTx/>
                <a:latin typeface="Times New Roman" charset="0"/>
                <a:ea typeface="ＭＳ Ｐゴシック" charset="0"/>
              </a:rPr>
              <a:t>Үндсэндээ</a:t>
            </a:r>
            <a:endParaRPr kumimoji="0" lang="en-US" sz="12900" b="1" i="1" u="none" strike="noStrike" kern="1200" cap="none" spc="0" normalizeH="0" baseline="0" noProof="0">
              <a:ln>
                <a:noFill/>
              </a:ln>
              <a:solidFill>
                <a:srgbClr val="F6FE0A"/>
              </a:solidFill>
              <a:effectLst/>
              <a:uLnTx/>
              <a:uFillTx/>
              <a:latin typeface="Times New Roman" charset="0"/>
              <a:ea typeface="ＭＳ Ｐゴシック" charset="0"/>
            </a:endParaRPr>
          </a:p>
        </p:txBody>
      </p:sp>
      <p:pic>
        <p:nvPicPr>
          <p:cNvPr id="244744" name="Picture 12" descr="Mongolian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
            <a:ext cx="91440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943978"/>
      </p:ext>
    </p:extLst>
  </p:cSld>
  <p:clrMapOvr>
    <a:masterClrMapping/>
  </p:clrMapOvr>
  <p:transition advTm="1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6785" name="Group 2"/>
          <p:cNvGrpSpPr>
            <a:grpSpLocks/>
          </p:cNvGrpSpPr>
          <p:nvPr/>
        </p:nvGrpSpPr>
        <p:grpSpPr bwMode="auto">
          <a:xfrm>
            <a:off x="76201" y="5435599"/>
            <a:ext cx="8596313" cy="1346199"/>
            <a:chOff x="48" y="3424"/>
            <a:chExt cx="5415" cy="848"/>
          </a:xfrm>
        </p:grpSpPr>
        <p:sp>
          <p:nvSpPr>
            <p:cNvPr id="137219" name="Text Box 3"/>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12" charset="0"/>
                <a:ea typeface="MS PGothic" pitchFamily="34" charset="-128"/>
                <a:cs typeface="MS PGothic" pitchFamily="34" charset="-128"/>
              </a:endParaRPr>
            </a:p>
          </p:txBody>
        </p:sp>
        <p:sp>
          <p:nvSpPr>
            <p:cNvPr id="137220" name="Text Box 4"/>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1" u="none" strike="noStrike" kern="1200" cap="none" spc="0" normalizeH="0" baseline="0" noProof="0">
                  <a:ln>
                    <a:noFill/>
                  </a:ln>
                  <a:solidFill>
                    <a:srgbClr val="FAFD00"/>
                  </a:solidFill>
                  <a:effectLst/>
                  <a:uLnTx/>
                  <a:uFillTx/>
                  <a:latin typeface="Times New Roman" charset="0"/>
                  <a:ea typeface="MS PGothic" charset="0"/>
                  <a:cs typeface="MS PGothic" charset="0"/>
                </a:rPr>
                <a:t>A Presentation of The Bible…Basically Ministries International Inc.                Fort Worth, Texas</a:t>
              </a:r>
              <a:endParaRPr kumimoji="0" lang="en-US" sz="1800" b="1" i="0" u="none" strike="noStrike" kern="1200" cap="none" spc="0" normalizeH="0" baseline="0" noProof="0">
                <a:ln>
                  <a:noFill/>
                </a:ln>
                <a:solidFill>
                  <a:srgbClr val="FAFD00"/>
                </a:solidFill>
                <a:effectLst/>
                <a:uLnTx/>
                <a:uFillTx/>
                <a:latin typeface="Times New Roman" charset="0"/>
                <a:ea typeface="MS PGothic" charset="0"/>
                <a:cs typeface="MS PGothic" charset="0"/>
              </a:endParaRPr>
            </a:p>
          </p:txBody>
        </p:sp>
        <p:sp>
          <p:nvSpPr>
            <p:cNvPr id="137221" name="Text Box 5"/>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B0C"/>
                  </a:solidFill>
                  <a:effectLst/>
                  <a:uLnTx/>
                  <a:uFillTx/>
                  <a:latin typeface="Helvetica" pitchFamily="-112" charset="0"/>
                  <a:ea typeface="MS PGothic" pitchFamily="34" charset="-128"/>
                  <a:cs typeface="MS PGothic" pitchFamily="34" charset="-128"/>
                </a:rPr>
                <a:t>www.biblebasically.com</a:t>
              </a:r>
            </a:p>
          </p:txBody>
        </p:sp>
      </p:grpSp>
      <p:sp>
        <p:nvSpPr>
          <p:cNvPr id="246786" name="Text Box 6"/>
          <p:cNvSpPr txBox="1">
            <a:spLocks noChangeArrowheads="1"/>
          </p:cNvSpPr>
          <p:nvPr/>
        </p:nvSpPr>
        <p:spPr bwMode="auto">
          <a:xfrm>
            <a:off x="8832559"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MS PGothic" charset="0"/>
              <a:cs typeface="MS PGothic" charset="0"/>
            </a:endParaRPr>
          </a:p>
        </p:txBody>
      </p:sp>
      <p:sp>
        <p:nvSpPr>
          <p:cNvPr id="246787" name="Text Box 7"/>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MS PGothic" charset="0"/>
                <a:cs typeface="MS PGothic" charset="0"/>
              </a:rPr>
              <a:t>©2004 TBBMI</a:t>
            </a:r>
          </a:p>
        </p:txBody>
      </p:sp>
      <p:sp>
        <p:nvSpPr>
          <p:cNvPr id="137224" name="Rectangle 8"/>
          <p:cNvSpPr>
            <a:spLocks noChangeArrowheads="1"/>
          </p:cNvSpPr>
          <p:nvPr/>
        </p:nvSpPr>
        <p:spPr bwMode="auto">
          <a:xfrm>
            <a:off x="7617410" y="6526929"/>
            <a:ext cx="66717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MS PGothic" charset="0"/>
                <a:cs typeface="MS PGothic" charset="0"/>
              </a:rPr>
              <a:t>8.0.01.</a:t>
            </a:r>
          </a:p>
        </p:txBody>
      </p:sp>
      <p:sp>
        <p:nvSpPr>
          <p:cNvPr id="246789" name="Text Box 9"/>
          <p:cNvSpPr txBox="1">
            <a:spLocks noChangeArrowheads="1"/>
          </p:cNvSpPr>
          <p:nvPr/>
        </p:nvSpPr>
        <p:spPr bwMode="auto">
          <a:xfrm>
            <a:off x="8086580" y="653327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MS PGothic" charset="0"/>
                <a:cs typeface="MS PGothic" charset="0"/>
              </a:rPr>
              <a:t>04</a:t>
            </a:r>
          </a:p>
        </p:txBody>
      </p:sp>
      <p:pic>
        <p:nvPicPr>
          <p:cNvPr id="246790" name="Picture 10"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6791" name="Picture 11"/>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048000"/>
            <a:ext cx="23622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46792" name="WordArt 12"/>
          <p:cNvSpPr>
            <a:spLocks noChangeArrowheads="1" noChangeShapeType="1" noTextEdit="1"/>
          </p:cNvSpPr>
          <p:nvPr/>
        </p:nvSpPr>
        <p:spPr bwMode="auto">
          <a:xfrm>
            <a:off x="533400" y="1676400"/>
            <a:ext cx="6705600" cy="3810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54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uLnTx/>
                <a:uFillTx/>
                <a:latin typeface="Kantipur Regular"/>
                <a:ea typeface="Kantipur Regular"/>
                <a:cs typeface="Kantipur Regular"/>
              </a:rPr>
              <a:t>afOan======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54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uLnTx/>
                <a:uFillTx/>
                <a:latin typeface="Kantipur Regular"/>
                <a:ea typeface="Kantipur Regular"/>
                <a:cs typeface="Kantipur Regular"/>
              </a:rPr>
              <a:t>     cfwf/e[\t</a:t>
            </a:r>
            <a:endParaRPr kumimoji="0" lang="en-US" sz="54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uLnTx/>
              <a:uFillTx/>
              <a:latin typeface="Kantipur Regular"/>
              <a:ea typeface="Kantipur Regular"/>
              <a:cs typeface="Kantipur Regular"/>
            </a:endParaRPr>
          </a:p>
        </p:txBody>
      </p:sp>
      <p:sp>
        <p:nvSpPr>
          <p:cNvPr id="137229" name="Rectangle 13"/>
          <p:cNvSpPr>
            <a:spLocks noGrp="1" noChangeArrowheads="1"/>
          </p:cNvSpPr>
          <p:nvPr>
            <p:ph type="title" idx="4294967295"/>
          </p:nvPr>
        </p:nvSpPr>
        <p:spPr bwMode="auto">
          <a:xfrm>
            <a:off x="0" y="0"/>
            <a:ext cx="7772400" cy="990600"/>
          </a:xfrm>
          <a:prstGeom prst="rect">
            <a:avLst/>
          </a:prstGeom>
          <a:ln>
            <a:miter lim="800000"/>
            <a:headEnd/>
            <a:tailEnd/>
          </a:ln>
        </p:spPr>
        <p:txBody>
          <a:bodyPr anchor="ctr"/>
          <a:lstStyle/>
          <a:p>
            <a:pPr>
              <a:defRPr/>
            </a:pPr>
            <a:r>
              <a:rPr lang="en-US">
                <a:solidFill>
                  <a:srgbClr val="FFFF00"/>
                </a:solidFill>
                <a:latin typeface="Times" charset="0"/>
                <a:ea typeface="ＭＳ Ｐゴシック" charset="0"/>
                <a:cs typeface="ＭＳ Ｐゴシック" charset="0"/>
              </a:rPr>
              <a:t>Nepali</a:t>
            </a:r>
          </a:p>
        </p:txBody>
      </p:sp>
      <p:pic>
        <p:nvPicPr>
          <p:cNvPr id="246794" name="Picture 14" descr="Nepali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
            <a:ext cx="9144000" cy="694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352191"/>
      </p:ext>
    </p:extLst>
  </p:cSld>
  <p:clrMapOvr>
    <a:masterClrMapping/>
  </p:clrMapOvr>
  <p:transition advTm="1000">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834" name="Text Box 3"/>
          <p:cNvSpPr txBox="1">
            <a:spLocks noChangeArrowheads="1"/>
          </p:cNvSpPr>
          <p:nvPr/>
        </p:nvSpPr>
        <p:spPr bwMode="auto">
          <a:xfrm>
            <a:off x="8832559"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8835" name="Text Box 4"/>
          <p:cNvSpPr txBox="1">
            <a:spLocks noChangeArrowheads="1"/>
          </p:cNvSpPr>
          <p:nvPr/>
        </p:nvSpPr>
        <p:spPr bwMode="auto">
          <a:xfrm>
            <a:off x="436313" y="6536454"/>
            <a:ext cx="100380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©2003 TBBMI</a:t>
            </a:r>
          </a:p>
        </p:txBody>
      </p:sp>
      <p:sp>
        <p:nvSpPr>
          <p:cNvPr id="139269" name="Rectangle 5"/>
          <p:cNvSpPr>
            <a:spLocks noChangeArrowheads="1"/>
          </p:cNvSpPr>
          <p:nvPr/>
        </p:nvSpPr>
        <p:spPr bwMode="auto">
          <a:xfrm>
            <a:off x="7617410" y="6525342"/>
            <a:ext cx="66717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8.0.01.</a:t>
            </a:r>
          </a:p>
        </p:txBody>
      </p:sp>
      <p:sp>
        <p:nvSpPr>
          <p:cNvPr id="248837" name="Text Box 6"/>
          <p:cNvSpPr txBox="1">
            <a:spLocks noChangeArrowheads="1"/>
          </p:cNvSpPr>
          <p:nvPr/>
        </p:nvSpPr>
        <p:spPr bwMode="auto">
          <a:xfrm>
            <a:off x="8086580" y="653327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04</a:t>
            </a:r>
          </a:p>
        </p:txBody>
      </p:sp>
      <p:sp>
        <p:nvSpPr>
          <p:cNvPr id="139271" name="Text Box 7" descr="Brown marble"/>
          <p:cNvSpPr txBox="1">
            <a:spLocks noChangeArrowheads="1"/>
          </p:cNvSpPr>
          <p:nvPr/>
        </p:nvSpPr>
        <p:spPr bwMode="auto">
          <a:xfrm rot="118953">
            <a:off x="303214" y="963216"/>
            <a:ext cx="8439151" cy="3693319"/>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700" b="0" i="1" u="none" strike="noStrike" kern="1200" cap="none" spc="0" normalizeH="0" baseline="0" noProof="0">
                <a:ln>
                  <a:noFill/>
                </a:ln>
                <a:solidFill>
                  <a:srgbClr val="FFFC1E"/>
                </a:solidFill>
                <a:effectLst/>
                <a:uLnTx/>
                <a:uFillTx/>
                <a:latin typeface="Kosher-Normal" charset="0"/>
                <a:ea typeface="ＭＳ Ｐゴシック" charset="0"/>
              </a:rPr>
              <a:t>biblia kwa ujumla</a:t>
            </a:r>
            <a:endParaRPr kumimoji="0" lang="zh-CN" altLang="en-US" sz="11700" b="0" i="1" u="none" strike="noStrike" kern="1200" cap="none" spc="0" normalizeH="0" baseline="0" noProof="0">
              <a:ln>
                <a:noFill/>
              </a:ln>
              <a:solidFill>
                <a:srgbClr val="FFFC1E"/>
              </a:solidFill>
              <a:effectLst/>
              <a:uLnTx/>
              <a:uFillTx/>
              <a:latin typeface="Kosher-Normal" charset="0"/>
              <a:ea typeface="宋体" charset="0"/>
              <a:cs typeface="宋体" charset="0"/>
            </a:endParaRPr>
          </a:p>
        </p:txBody>
      </p:sp>
      <p:sp>
        <p:nvSpPr>
          <p:cNvPr id="139272" name="Text Box 8"/>
          <p:cNvSpPr txBox="1">
            <a:spLocks noChangeArrowheads="1"/>
          </p:cNvSpPr>
          <p:nvPr/>
        </p:nvSpPr>
        <p:spPr bwMode="auto">
          <a:xfrm>
            <a:off x="228600" y="6590120"/>
            <a:ext cx="1614488" cy="276999"/>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12" charset="0"/>
              <a:ea typeface="ＭＳ Ｐゴシック" charset="0"/>
            </a:endParaRPr>
          </a:p>
        </p:txBody>
      </p:sp>
      <p:sp>
        <p:nvSpPr>
          <p:cNvPr id="139273" name="Text Box 9"/>
          <p:cNvSpPr txBox="1">
            <a:spLocks noChangeArrowheads="1"/>
          </p:cNvSpPr>
          <p:nvPr/>
        </p:nvSpPr>
        <p:spPr bwMode="auto">
          <a:xfrm>
            <a:off x="304801" y="5546725"/>
            <a:ext cx="8520113" cy="70788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1" u="none" strike="noStrike" kern="1200" cap="none" spc="0" normalizeH="0" baseline="0" noProof="0">
                <a:ln>
                  <a:noFill/>
                </a:ln>
                <a:solidFill>
                  <a:srgbClr val="FAFD00"/>
                </a:solidFill>
                <a:effectLst/>
                <a:uLnTx/>
                <a:uFillTx/>
                <a:latin typeface="Times New Roman" pitchFamily="-112" charset="0"/>
                <a:ea typeface="ＭＳ Ｐゴシック" charset="0"/>
              </a:rPr>
              <a:t>A Presentation of The Bible…Basically Ministries International Inc.                Fort Worth, Texas</a:t>
            </a:r>
          </a:p>
        </p:txBody>
      </p:sp>
      <p:sp>
        <p:nvSpPr>
          <p:cNvPr id="139274" name="Text Box 10"/>
          <p:cNvSpPr txBox="1">
            <a:spLocks noChangeArrowheads="1"/>
          </p:cNvSpPr>
          <p:nvPr/>
        </p:nvSpPr>
        <p:spPr bwMode="auto">
          <a:xfrm>
            <a:off x="3259139" y="6221413"/>
            <a:ext cx="2970212" cy="40011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B0C"/>
                </a:solidFill>
                <a:effectLst/>
                <a:uLnTx/>
                <a:uFillTx/>
                <a:latin typeface="Helvetica" pitchFamily="-112" charset="0"/>
                <a:ea typeface="ＭＳ Ｐゴシック" charset="0"/>
              </a:rPr>
              <a:t>www.biblebasically.com</a:t>
            </a:r>
          </a:p>
        </p:txBody>
      </p:sp>
      <p:sp>
        <p:nvSpPr>
          <p:cNvPr id="139275" name="Rectangle 11"/>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Swahili (Kenya)</a:t>
            </a:r>
            <a:endParaRPr lang="en-US">
              <a:latin typeface="Times" charset="0"/>
              <a:ea typeface="ＭＳ Ｐゴシック" charset="0"/>
              <a:cs typeface="ＭＳ Ｐゴシック" charset="0"/>
            </a:endParaRPr>
          </a:p>
        </p:txBody>
      </p:sp>
      <p:pic>
        <p:nvPicPr>
          <p:cNvPr id="248843" name="Picture 12" descr="Swahili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1"/>
            <a:ext cx="9220200" cy="691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9376765"/>
      </p:ext>
    </p:extLst>
  </p:cSld>
  <p:clrMapOvr>
    <a:masterClrMapping/>
  </p:clrMapOvr>
  <p:transition advTm="1000">
    <p:wheel spokes="0"/>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D053DE-B105-861B-1DFA-051066DB5D2B}"/>
              </a:ext>
            </a:extLst>
          </p:cNvPr>
          <p:cNvPicPr>
            <a:picLocks noChangeAspect="1"/>
          </p:cNvPicPr>
          <p:nvPr/>
        </p:nvPicPr>
        <p:blipFill rotWithShape="1">
          <a:blip r:embed="rId3"/>
          <a:srcRect t="4480" b="4199"/>
          <a:stretch/>
        </p:blipFill>
        <p:spPr>
          <a:xfrm>
            <a:off x="39467" y="-3016"/>
            <a:ext cx="9035952" cy="6861016"/>
          </a:xfrm>
          <a:prstGeom prst="rect">
            <a:avLst/>
          </a:prstGeom>
        </p:spPr>
      </p:pic>
      <p:sp>
        <p:nvSpPr>
          <p:cNvPr id="355331" name="Rectangle 3"/>
          <p:cNvSpPr>
            <a:spLocks noGrp="1" noChangeArrowheads="1"/>
          </p:cNvSpPr>
          <p:nvPr>
            <p:ph type="ctrTitle"/>
          </p:nvPr>
        </p:nvSpPr>
        <p:spPr>
          <a:xfrm>
            <a:off x="9144000" y="5736272"/>
            <a:ext cx="2667000" cy="1124744"/>
          </a:xfrm>
          <a:effectLst>
            <a:outerShdw blurRad="63500" dist="35921" dir="2700000" algn="ctr" rotWithShape="0">
              <a:srgbClr val="000000">
                <a:alpha val="74998"/>
              </a:srgbClr>
            </a:outerShdw>
          </a:effectLst>
        </p:spPr>
        <p:txBody>
          <a:bodyPr/>
          <a:lstStyle/>
          <a:p>
            <a:pPr eaLnBrk="1" hangingPunct="1">
              <a:defRPr/>
            </a:pPr>
            <a:r>
              <a:rPr lang="ar-JO" sz="2800" b="1" i="1" dirty="0">
                <a:solidFill>
                  <a:schemeClr val="tx1"/>
                </a:solidFill>
                <a:effectLst>
                  <a:glow rad="254000">
                    <a:schemeClr val="bg1">
                      <a:alpha val="75000"/>
                    </a:schemeClr>
                  </a:glow>
                </a:effectLst>
                <a:latin typeface="Arial" panose="020B0604020202020204" pitchFamily="34" charset="0"/>
                <a:cs typeface="Arial" panose="020B0604020202020204" pitchFamily="34" charset="0"/>
              </a:rPr>
              <a:t>عائلة جريفيث</a:t>
            </a:r>
            <a:br>
              <a:rPr lang="en-US" sz="2800" b="1" i="1" dirty="0">
                <a:solidFill>
                  <a:schemeClr val="tx1"/>
                </a:solidFill>
                <a:effectLst>
                  <a:glow rad="254000">
                    <a:schemeClr val="bg1">
                      <a:alpha val="75000"/>
                    </a:schemeClr>
                  </a:glow>
                </a:effectLst>
                <a:latin typeface="Arial" panose="020B0604020202020204" pitchFamily="34" charset="0"/>
                <a:cs typeface="Arial" panose="020B0604020202020204" pitchFamily="34" charset="0"/>
              </a:rPr>
            </a:br>
            <a:r>
              <a:rPr lang="ar-JO" sz="2800" b="1" i="1" dirty="0">
                <a:solidFill>
                  <a:schemeClr val="tx1"/>
                </a:solidFill>
                <a:effectLst>
                  <a:glow rad="254000">
                    <a:schemeClr val="bg1">
                      <a:alpha val="75000"/>
                    </a:schemeClr>
                  </a:glow>
                </a:effectLst>
                <a:latin typeface="Arial" panose="020B0604020202020204" pitchFamily="34" charset="0"/>
                <a:cs typeface="Arial" panose="020B0604020202020204" pitchFamily="34" charset="0"/>
              </a:rPr>
              <a:t>28 تشرين ثاني 2019</a:t>
            </a:r>
            <a:endParaRPr lang="en-US" b="1" dirty="0">
              <a:solidFill>
                <a:schemeClr val="tx1"/>
              </a:solidFill>
              <a:effectLst>
                <a:glow rad="254000">
                  <a:schemeClr val="bg1">
                    <a:alpha val="75000"/>
                  </a:schemeClr>
                </a:glow>
              </a:effectLst>
              <a:latin typeface="Arial" panose="020B0604020202020204" pitchFamily="34" charset="0"/>
              <a:cs typeface="Arial" panose="020B0604020202020204" pitchFamily="34" charset="0"/>
            </a:endParaRPr>
          </a:p>
        </p:txBody>
      </p:sp>
      <p:sp>
        <p:nvSpPr>
          <p:cNvPr id="10" name="Title 2"/>
          <p:cNvSpPr txBox="1">
            <a:spLocks/>
          </p:cNvSpPr>
          <p:nvPr/>
        </p:nvSpPr>
        <p:spPr bwMode="auto">
          <a:xfrm>
            <a:off x="1187624" y="-3016"/>
            <a:ext cx="2209800" cy="685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2022</a:t>
            </a:r>
            <a:endParaRPr kumimoji="0" lang="en-US" sz="4400" b="1" i="0"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Text Box 6">
            <a:extLst>
              <a:ext uri="{FF2B5EF4-FFF2-40B4-BE49-F238E27FC236}">
                <a16:creationId xmlns:a16="http://schemas.microsoft.com/office/drawing/2014/main" id="{C3C3D3D8-674C-3888-85B3-93DCB59C51F6}"/>
              </a:ext>
            </a:extLst>
          </p:cNvPr>
          <p:cNvSpPr txBox="1">
            <a:spLocks noChangeArrowheads="1"/>
          </p:cNvSpPr>
          <p:nvPr/>
        </p:nvSpPr>
        <p:spPr bwMode="auto">
          <a:xfrm>
            <a:off x="2267744" y="2066725"/>
            <a:ext cx="2088232"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rPr>
              <a:t>جون </a:t>
            </a: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وكلوي</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b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 (</a:t>
            </a:r>
            <a:r>
              <a:rPr lang="ar-JO" sz="4000" b="1" dirty="0">
                <a:solidFill>
                  <a:srgbClr val="FFFFFF"/>
                </a:solidFill>
                <a:effectLst>
                  <a:glow rad="254000">
                    <a:srgbClr val="000000">
                      <a:alpha val="75000"/>
                    </a:srgbClr>
                  </a:glow>
                </a:effectLst>
                <a:latin typeface="Arial" panose="020B0604020202020204" pitchFamily="34" charset="0"/>
                <a:cs typeface="Arial" panose="020B0604020202020204" pitchFamily="34" charset="0"/>
              </a:rPr>
              <a:t>30</a:t>
            </a: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3" name="Text Box 5">
            <a:extLst>
              <a:ext uri="{FF2B5EF4-FFF2-40B4-BE49-F238E27FC236}">
                <a16:creationId xmlns:a16="http://schemas.microsoft.com/office/drawing/2014/main" id="{0ED7C826-0562-14C5-0F8F-7B43C79BC8E8}"/>
              </a:ext>
            </a:extLst>
          </p:cNvPr>
          <p:cNvSpPr txBox="1">
            <a:spLocks noChangeArrowheads="1"/>
          </p:cNvSpPr>
          <p:nvPr/>
        </p:nvSpPr>
        <p:spPr bwMode="auto">
          <a:xfrm>
            <a:off x="4551800" y="2066725"/>
            <a:ext cx="1755707"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rPr>
              <a:t>كيرت </a:t>
            </a: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وكارا (</a:t>
            </a:r>
            <a:r>
              <a:rPr lang="ar-JO" sz="4000" b="1" dirty="0">
                <a:solidFill>
                  <a:srgbClr val="FFFFFF"/>
                </a:solidFill>
                <a:effectLst>
                  <a:glow rad="254000">
                    <a:srgbClr val="000000">
                      <a:alpha val="75000"/>
                    </a:srgbClr>
                  </a:glow>
                </a:effectLst>
                <a:latin typeface="Arial" panose="020B0604020202020204" pitchFamily="34" charset="0"/>
                <a:cs typeface="Arial" panose="020B0604020202020204" pitchFamily="34" charset="0"/>
              </a:rPr>
              <a:t>36</a:t>
            </a: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5" name="Text Box 7">
            <a:extLst>
              <a:ext uri="{FF2B5EF4-FFF2-40B4-BE49-F238E27FC236}">
                <a16:creationId xmlns:a16="http://schemas.microsoft.com/office/drawing/2014/main" id="{86BA622A-8AFB-6424-4417-35AE26A948F7}"/>
              </a:ext>
            </a:extLst>
          </p:cNvPr>
          <p:cNvSpPr txBox="1">
            <a:spLocks noChangeArrowheads="1"/>
          </p:cNvSpPr>
          <p:nvPr/>
        </p:nvSpPr>
        <p:spPr bwMode="auto">
          <a:xfrm>
            <a:off x="6503331" y="2066725"/>
            <a:ext cx="2555776"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rPr>
              <a:t>ستيفن</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b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 وكيتي</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b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 (</a:t>
            </a:r>
            <a:r>
              <a:rPr lang="ar-JO" sz="4000" b="1" dirty="0">
                <a:solidFill>
                  <a:srgbClr val="FFFFFF"/>
                </a:solidFill>
                <a:effectLst>
                  <a:glow rad="254000">
                    <a:srgbClr val="000000">
                      <a:alpha val="75000"/>
                    </a:srgbClr>
                  </a:glow>
                </a:effectLst>
                <a:latin typeface="Arial" panose="020B0604020202020204" pitchFamily="34" charset="0"/>
                <a:cs typeface="Arial" panose="020B0604020202020204" pitchFamily="34" charset="0"/>
              </a:rPr>
              <a:t>33</a:t>
            </a: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6" name="Text Box 8">
            <a:extLst>
              <a:ext uri="{FF2B5EF4-FFF2-40B4-BE49-F238E27FC236}">
                <a16:creationId xmlns:a16="http://schemas.microsoft.com/office/drawing/2014/main" id="{11D2716A-F350-76A2-42B8-C73515C86402}"/>
              </a:ext>
            </a:extLst>
          </p:cNvPr>
          <p:cNvSpPr txBox="1">
            <a:spLocks noChangeArrowheads="1"/>
          </p:cNvSpPr>
          <p:nvPr/>
        </p:nvSpPr>
        <p:spPr bwMode="auto">
          <a:xfrm>
            <a:off x="340070" y="2066725"/>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ريك وسوزان</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34060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0882"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Tagalog (Philippines)</a:t>
            </a:r>
            <a:endParaRPr lang="en-US">
              <a:latin typeface="Arial" charset="0"/>
              <a:ea typeface="ＭＳ Ｐゴシック" charset="0"/>
              <a:cs typeface="ＭＳ Ｐゴシック" charset="0"/>
            </a:endParaRPr>
          </a:p>
        </p:txBody>
      </p:sp>
      <p:grpSp>
        <p:nvGrpSpPr>
          <p:cNvPr id="250883" name="Group 4"/>
          <p:cNvGrpSpPr>
            <a:grpSpLocks/>
          </p:cNvGrpSpPr>
          <p:nvPr/>
        </p:nvGrpSpPr>
        <p:grpSpPr bwMode="auto">
          <a:xfrm>
            <a:off x="76201" y="5435599"/>
            <a:ext cx="8596313" cy="1346199"/>
            <a:chOff x="48" y="3424"/>
            <a:chExt cx="5415" cy="848"/>
          </a:xfrm>
        </p:grpSpPr>
        <p:sp>
          <p:nvSpPr>
            <p:cNvPr id="141317"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pitchFamily="-112" charset="0"/>
                <a:ea typeface="굴림" pitchFamily="-112" charset="-127"/>
                <a:cs typeface="굴림" pitchFamily="-112" charset="-127"/>
              </a:endParaRPr>
            </a:p>
          </p:txBody>
        </p:sp>
        <p:sp>
          <p:nvSpPr>
            <p:cNvPr id="141318"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A Presentation of The Bible…Basically Ministries International Inc.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41319"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250884"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charset="0"/>
                <a:ea typeface="굴림" charset="0"/>
                <a:cs typeface="굴림" charset="0"/>
              </a:rPr>
              <a:t>©2004 TBBMI</a:t>
            </a:r>
          </a:p>
        </p:txBody>
      </p:sp>
      <p:sp>
        <p:nvSpPr>
          <p:cNvPr id="250885"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8.0.01.</a:t>
            </a:r>
          </a:p>
        </p:txBody>
      </p:sp>
      <p:sp>
        <p:nvSpPr>
          <p:cNvPr id="250886"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04</a:t>
            </a:r>
          </a:p>
        </p:txBody>
      </p:sp>
      <p:sp>
        <p:nvSpPr>
          <p:cNvPr id="250887" name="WordArt 11"/>
          <p:cNvSpPr>
            <a:spLocks noChangeArrowheads="1" noChangeShapeType="1" noTextEdit="1"/>
          </p:cNvSpPr>
          <p:nvPr/>
        </p:nvSpPr>
        <p:spPr bwMode="auto">
          <a:xfrm>
            <a:off x="762000" y="1143001"/>
            <a:ext cx="7772400" cy="4445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a:noFill/>
                </a:ln>
                <a:solidFill>
                  <a:srgbClr val="FFFF00"/>
                </a:solidFill>
                <a:effectLst>
                  <a:outerShdw blurRad="63500" dist="35921" dir="2700000" algn="ctr" rotWithShape="0">
                    <a:srgbClr val="000000"/>
                  </a:outerShdw>
                </a:effectLst>
                <a:uLnTx/>
                <a:uFillTx/>
                <a:latin typeface="Impact"/>
                <a:ea typeface="Impact"/>
                <a:cs typeface="Impact"/>
              </a:rPr>
              <a:t>Ang Biblia . . . Pinasimple</a:t>
            </a:r>
          </a:p>
        </p:txBody>
      </p:sp>
      <p:pic>
        <p:nvPicPr>
          <p:cNvPr id="250888" name="Picture 12" descr="Tagalog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6716152"/>
      </p:ext>
    </p:extLst>
  </p:cSld>
  <p:clrMapOvr>
    <a:masterClrMapping/>
  </p:clrMapOvr>
  <p:transition advTm="1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1"/>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52930" name="Group 3"/>
          <p:cNvGrpSpPr>
            <a:grpSpLocks/>
          </p:cNvGrpSpPr>
          <p:nvPr/>
        </p:nvGrpSpPr>
        <p:grpSpPr bwMode="auto">
          <a:xfrm>
            <a:off x="76202" y="5435599"/>
            <a:ext cx="8831263" cy="1346199"/>
            <a:chOff x="48" y="3424"/>
            <a:chExt cx="5415" cy="848"/>
          </a:xfrm>
        </p:grpSpPr>
        <p:sp>
          <p:nvSpPr>
            <p:cNvPr id="143364" name="Text Box 4"/>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12" charset="0"/>
                <a:ea typeface="굴림" pitchFamily="-112" charset="-127"/>
                <a:cs typeface="굴림" pitchFamily="-112" charset="-127"/>
              </a:endParaRPr>
            </a:p>
          </p:txBody>
        </p:sp>
        <p:sp>
          <p:nvSpPr>
            <p:cNvPr id="143365" name="Text Box 5"/>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Bible…Ngashankakhuina Ministries International Inc. pashina semkashok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43366" name="Text Box 6"/>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252931" name="Text Box 7"/>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charset="0"/>
                <a:ea typeface="굴림" charset="0"/>
                <a:cs typeface="굴림" charset="0"/>
              </a:rPr>
              <a:t>©2004 TBBMI</a:t>
            </a:r>
          </a:p>
        </p:txBody>
      </p:sp>
      <p:sp>
        <p:nvSpPr>
          <p:cNvPr id="252932" name="Rectangle 8"/>
          <p:cNvSpPr>
            <a:spLocks noChangeArrowheads="1"/>
          </p:cNvSpPr>
          <p:nvPr/>
        </p:nvSpPr>
        <p:spPr bwMode="auto">
          <a:xfrm>
            <a:off x="7664698" y="6526929"/>
            <a:ext cx="57259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8.0.01.</a:t>
            </a:r>
          </a:p>
        </p:txBody>
      </p:sp>
      <p:sp>
        <p:nvSpPr>
          <p:cNvPr id="252933" name="Text Box 9"/>
          <p:cNvSpPr txBox="1">
            <a:spLocks noChangeArrowheads="1"/>
          </p:cNvSpPr>
          <p:nvPr/>
        </p:nvSpPr>
        <p:spPr bwMode="auto">
          <a:xfrm>
            <a:off x="8086580" y="652692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04</a:t>
            </a:r>
          </a:p>
        </p:txBody>
      </p:sp>
      <p:sp>
        <p:nvSpPr>
          <p:cNvPr id="252934" name="WordArt 10"/>
          <p:cNvSpPr>
            <a:spLocks noChangeArrowheads="1" noChangeShapeType="1" noTextEdit="1"/>
          </p:cNvSpPr>
          <p:nvPr/>
        </p:nvSpPr>
        <p:spPr bwMode="auto">
          <a:xfrm>
            <a:off x="1301751" y="249238"/>
            <a:ext cx="8702675" cy="4665662"/>
          </a:xfrm>
          <a:prstGeom prst="rect">
            <a:avLst/>
          </a:prstGeom>
        </p:spPr>
        <p:txBody>
          <a:bodyPr wrap="none" fromWordArt="1">
            <a:prstTxWarp prst="textDeflateBottom">
              <a:avLst>
                <a:gd name="adj" fmla="val 80532"/>
              </a:avLst>
            </a:prstTxWarp>
            <a:scene3d>
              <a:camera prst="legacyPerspectiveFront">
                <a:rot lat="19799983" lon="19439992" rev="0"/>
              </a:camera>
              <a:lightRig rig="legacyNormal2" dir="t"/>
            </a:scene3d>
            <a:sp3d extrusionH="354000" prstMaterial="legacyMatte">
              <a:extrusionClr>
                <a:srgbClr val="939676"/>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FF00"/>
                    </a:gs>
                    <a:gs pos="100000">
                      <a:srgbClr val="FFFF43"/>
                    </a:gs>
                  </a:gsLst>
                  <a:lin ang="5400000" scaled="1"/>
                </a:gradFill>
                <a:effectLst/>
                <a:uLnTx/>
                <a:uFillTx/>
                <a:latin typeface="Impact"/>
                <a:ea typeface="Impact"/>
                <a:cs typeface="Impact"/>
              </a:rPr>
              <a:t>Bible…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FF00"/>
                    </a:gs>
                    <a:gs pos="100000">
                      <a:srgbClr val="FFFF43"/>
                    </a:gs>
                  </a:gsLst>
                  <a:lin ang="5400000" scaled="1"/>
                </a:gradFill>
                <a:effectLst/>
                <a:uLnTx/>
                <a:uFillTx/>
                <a:latin typeface="Impact"/>
                <a:ea typeface="Impact"/>
                <a:cs typeface="Impact"/>
              </a:rPr>
              <a:t>Ngashankakhui</a:t>
            </a:r>
          </a:p>
        </p:txBody>
      </p:sp>
      <p:sp>
        <p:nvSpPr>
          <p:cNvPr id="143371" name="Rectangle 11"/>
          <p:cNvSpPr>
            <a:spLocks noGrp="1" noChangeArrowheads="1"/>
          </p:cNvSpPr>
          <p:nvPr>
            <p:ph type="ctrTitle"/>
          </p:nvPr>
        </p:nvSpPr>
        <p:spPr bwMode="auto">
          <a:xfrm>
            <a:off x="0" y="0"/>
            <a:ext cx="44958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Tangkhul (India)</a:t>
            </a:r>
            <a:endParaRPr lang="en-US">
              <a:latin typeface="Times" charset="0"/>
              <a:ea typeface="ＭＳ Ｐゴシック" charset="0"/>
              <a:cs typeface="ＭＳ Ｐゴシック" charset="0"/>
            </a:endParaRPr>
          </a:p>
        </p:txBody>
      </p:sp>
      <p:pic>
        <p:nvPicPr>
          <p:cNvPr id="252936" name="Picture 12" descr="Tangkhu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800" y="1"/>
            <a:ext cx="9194800" cy="687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6033894"/>
      </p:ext>
    </p:extLst>
  </p:cSld>
  <p:clrMapOvr>
    <a:masterClrMapping/>
  </p:clrMapOvr>
  <p:transition advTm="100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78"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Tamil (Sri Lanka/India)</a:t>
            </a:r>
            <a:endParaRPr lang="en-US">
              <a:latin typeface="Arial" charset="0"/>
              <a:ea typeface="ＭＳ Ｐゴシック" charset="0"/>
              <a:cs typeface="ＭＳ Ｐゴシック" charset="0"/>
            </a:endParaRPr>
          </a:p>
        </p:txBody>
      </p:sp>
      <p:grpSp>
        <p:nvGrpSpPr>
          <p:cNvPr id="254979" name="Group 4"/>
          <p:cNvGrpSpPr>
            <a:grpSpLocks/>
          </p:cNvGrpSpPr>
          <p:nvPr/>
        </p:nvGrpSpPr>
        <p:grpSpPr bwMode="auto">
          <a:xfrm>
            <a:off x="76201" y="5435599"/>
            <a:ext cx="8596313" cy="1346199"/>
            <a:chOff x="48" y="3424"/>
            <a:chExt cx="5415" cy="848"/>
          </a:xfrm>
        </p:grpSpPr>
        <p:sp>
          <p:nvSpPr>
            <p:cNvPr id="145413"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pitchFamily="-112" charset="0"/>
                <a:ea typeface="굴림" pitchFamily="-112" charset="-127"/>
                <a:cs typeface="굴림" pitchFamily="-112" charset="-127"/>
              </a:endParaRPr>
            </a:p>
          </p:txBody>
        </p:sp>
        <p:sp>
          <p:nvSpPr>
            <p:cNvPr id="145414"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A Presentation of The Bible…Basically Ministries International Inc.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45415"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254980"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charset="0"/>
                <a:ea typeface="굴림" charset="0"/>
                <a:cs typeface="굴림" charset="0"/>
              </a:rPr>
              <a:t>©2004 TBBMI</a:t>
            </a:r>
          </a:p>
        </p:txBody>
      </p:sp>
      <p:sp>
        <p:nvSpPr>
          <p:cNvPr id="254981"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8.0.01.</a:t>
            </a:r>
          </a:p>
        </p:txBody>
      </p:sp>
      <p:sp>
        <p:nvSpPr>
          <p:cNvPr id="254982"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04</a:t>
            </a:r>
          </a:p>
        </p:txBody>
      </p:sp>
      <p:sp>
        <p:nvSpPr>
          <p:cNvPr id="145419" name="Text Box 11"/>
          <p:cNvSpPr txBox="1">
            <a:spLocks noChangeArrowheads="1"/>
          </p:cNvSpPr>
          <p:nvPr/>
        </p:nvSpPr>
        <p:spPr bwMode="auto">
          <a:xfrm>
            <a:off x="-76200" y="1676401"/>
            <a:ext cx="9144000" cy="335476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600" b="1" i="0" u="none" strike="noStrike" kern="1200" cap="none" spc="0" normalizeH="0" baseline="0" noProof="0">
                <a:ln>
                  <a:noFill/>
                </a:ln>
                <a:solidFill>
                  <a:srgbClr val="FFFC1E"/>
                </a:solidFill>
                <a:effectLst/>
                <a:uLnTx/>
                <a:uFillTx/>
                <a:latin typeface="Tharmini Plain" pitchFamily="-112" charset="0"/>
                <a:ea typeface="굴림" pitchFamily="-112" charset="-127"/>
                <a:cs typeface="굴림" pitchFamily="-112" charset="-127"/>
              </a:rPr>
              <a:t>jpUkiwapd;</a:t>
            </a:r>
            <a:r>
              <a:rPr kumimoji="0" lang="en-US" altLang="ko-KR" sz="10600" b="1" i="0" u="none" strike="noStrike" kern="1200" cap="none" spc="0" normalizeH="0" baseline="0" noProof="0">
                <a:ln>
                  <a:noFill/>
                </a:ln>
                <a:solidFill>
                  <a:srgbClr val="FFFC1E"/>
                </a:solidFill>
                <a:effectLst/>
                <a:uLnTx/>
                <a:uFillTx/>
                <a:latin typeface="Lucida Grande" pitchFamily="-112" charset="0"/>
                <a:ea typeface="굴림" pitchFamily="-112" charset="-127"/>
                <a:cs typeface="굴림" pitchFamily="-112" charset="-127"/>
              </a:rPr>
              <a:t>…</a:t>
            </a:r>
            <a:br>
              <a:rPr kumimoji="0" lang="en-US" altLang="ko-KR" sz="10600" b="1" i="0" u="none" strike="noStrike" kern="1200" cap="none" spc="0" normalizeH="0" baseline="0" noProof="0">
                <a:ln>
                  <a:noFill/>
                </a:ln>
                <a:solidFill>
                  <a:srgbClr val="FFFC1E"/>
                </a:solidFill>
                <a:effectLst/>
                <a:uLnTx/>
                <a:uFillTx/>
                <a:latin typeface="Tharmini Plain" pitchFamily="-112" charset="0"/>
                <a:ea typeface="굴림" pitchFamily="-112" charset="-127"/>
                <a:cs typeface="굴림" pitchFamily="-112" charset="-127"/>
              </a:rPr>
            </a:br>
            <a:r>
              <a:rPr kumimoji="0" lang="en-US" altLang="ko-KR" sz="10600" b="1" i="0" u="none" strike="noStrike" kern="1200" cap="none" spc="0" normalizeH="0" baseline="0" noProof="0">
                <a:ln>
                  <a:noFill/>
                </a:ln>
                <a:solidFill>
                  <a:srgbClr val="FFFC1E"/>
                </a:solidFill>
                <a:effectLst/>
                <a:uLnTx/>
                <a:uFillTx/>
                <a:latin typeface="Tharmini Plain" pitchFamily="-112" charset="0"/>
                <a:ea typeface="굴림" pitchFamily="-112" charset="-127"/>
                <a:cs typeface="굴림" pitchFamily="-112" charset="-127"/>
              </a:rPr>
              <a:t>mbg;gil</a:t>
            </a:r>
          </a:p>
        </p:txBody>
      </p:sp>
      <p:pic>
        <p:nvPicPr>
          <p:cNvPr id="254984" name="Picture 12" descr="Tamil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
            <a:ext cx="91440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78495"/>
      </p:ext>
    </p:extLst>
  </p:cSld>
  <p:clrMapOvr>
    <a:masterClrMapping/>
  </p:clrMapOvr>
  <p:transition advTm="1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6"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Vietnamese</a:t>
            </a:r>
            <a:endParaRPr lang="en-US">
              <a:latin typeface="Arial" charset="0"/>
              <a:ea typeface="ＭＳ Ｐゴシック" charset="0"/>
              <a:cs typeface="ＭＳ Ｐゴシック" charset="0"/>
            </a:endParaRPr>
          </a:p>
        </p:txBody>
      </p:sp>
      <p:grpSp>
        <p:nvGrpSpPr>
          <p:cNvPr id="257027" name="Group 4"/>
          <p:cNvGrpSpPr>
            <a:grpSpLocks/>
          </p:cNvGrpSpPr>
          <p:nvPr/>
        </p:nvGrpSpPr>
        <p:grpSpPr bwMode="auto">
          <a:xfrm>
            <a:off x="76201" y="5435599"/>
            <a:ext cx="8596313" cy="1346199"/>
            <a:chOff x="48" y="3424"/>
            <a:chExt cx="5415" cy="848"/>
          </a:xfrm>
        </p:grpSpPr>
        <p:sp>
          <p:nvSpPr>
            <p:cNvPr id="147461"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pitchFamily="-112" charset="0"/>
                <a:ea typeface="굴림" pitchFamily="-112" charset="-127"/>
                <a:cs typeface="굴림" pitchFamily="-112" charset="-127"/>
              </a:endParaRPr>
            </a:p>
          </p:txBody>
        </p:sp>
        <p:sp>
          <p:nvSpPr>
            <p:cNvPr id="147462"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A Presentation of The Bible…Basically Ministries International Inc.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47463"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257028"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charset="0"/>
                <a:ea typeface="굴림" charset="0"/>
                <a:cs typeface="굴림" charset="0"/>
              </a:rPr>
              <a:t>©2004 TBBMI</a:t>
            </a:r>
          </a:p>
        </p:txBody>
      </p:sp>
      <p:sp>
        <p:nvSpPr>
          <p:cNvPr id="257029"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8.0.01.</a:t>
            </a:r>
          </a:p>
        </p:txBody>
      </p:sp>
      <p:sp>
        <p:nvSpPr>
          <p:cNvPr id="257030"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charset="0"/>
                <a:ea typeface="굴림" charset="0"/>
                <a:cs typeface="굴림" charset="0"/>
              </a:rPr>
              <a:t>04</a:t>
            </a:r>
          </a:p>
        </p:txBody>
      </p:sp>
      <p:sp>
        <p:nvSpPr>
          <p:cNvPr id="147467" name="Text Box 11"/>
          <p:cNvSpPr txBox="1">
            <a:spLocks noChangeArrowheads="1"/>
          </p:cNvSpPr>
          <p:nvPr/>
        </p:nvSpPr>
        <p:spPr bwMode="auto">
          <a:xfrm>
            <a:off x="-76200" y="1676401"/>
            <a:ext cx="9144000" cy="335476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600" b="1" i="1" u="none" strike="noStrike" kern="1200" cap="none" spc="0" normalizeH="0" baseline="0" noProof="0">
                <a:ln>
                  <a:noFill/>
                </a:ln>
                <a:solidFill>
                  <a:srgbClr val="FFFC1E"/>
                </a:solidFill>
                <a:effectLst/>
                <a:uLnTx/>
                <a:uFillTx/>
                <a:latin typeface="Times New Roman" charset="0"/>
                <a:ea typeface="ＭＳ Ｐゴシック" charset="0"/>
              </a:rPr>
              <a:t>Kinh thánh…</a:t>
            </a:r>
            <a:br>
              <a:rPr kumimoji="0" lang="en-US" sz="10600" b="1" i="1" u="none" strike="noStrike" kern="1200" cap="none" spc="0" normalizeH="0" baseline="0" noProof="0">
                <a:ln>
                  <a:noFill/>
                </a:ln>
                <a:solidFill>
                  <a:srgbClr val="FFFC1E"/>
                </a:solidFill>
                <a:effectLst/>
                <a:uLnTx/>
                <a:uFillTx/>
                <a:latin typeface="Times New Roman" charset="0"/>
                <a:ea typeface="ＭＳ Ｐゴシック" charset="0"/>
              </a:rPr>
            </a:br>
            <a:r>
              <a:rPr kumimoji="0" lang="en-US" sz="10600" b="1" i="1" u="none" strike="noStrike" kern="1200" cap="none" spc="0" normalizeH="0" baseline="0" noProof="0">
                <a:ln>
                  <a:noFill/>
                </a:ln>
                <a:solidFill>
                  <a:srgbClr val="FFFC1E"/>
                </a:solidFill>
                <a:effectLst/>
                <a:uLnTx/>
                <a:uFillTx/>
                <a:latin typeface="Times New Roman" charset="0"/>
                <a:ea typeface="ＭＳ Ｐゴシック" charset="0"/>
              </a:rPr>
              <a:t>Cơ b</a:t>
            </a:r>
            <a:r>
              <a:rPr kumimoji="0" lang="en-US" sz="10600" b="1" i="1" u="none" strike="noStrike" kern="1200" cap="none" spc="0" normalizeH="0" baseline="0" noProof="0">
                <a:ln>
                  <a:noFill/>
                </a:ln>
                <a:solidFill>
                  <a:srgbClr val="FFFC1E"/>
                </a:solidFill>
                <a:effectLst/>
                <a:uLnTx/>
                <a:uFillTx/>
                <a:latin typeface="Times New Roman" charset="0"/>
                <a:ea typeface="ＭＳ Ｐゴシック" charset="0"/>
                <a:cs typeface="Lucida Grande" charset="0"/>
              </a:rPr>
              <a:t>ả</a:t>
            </a:r>
            <a:r>
              <a:rPr kumimoji="0" lang="en-US" sz="10600" b="1" i="1" u="none" strike="noStrike" kern="1200" cap="none" spc="0" normalizeH="0" baseline="0" noProof="0">
                <a:ln>
                  <a:noFill/>
                </a:ln>
                <a:solidFill>
                  <a:srgbClr val="FFFC1E"/>
                </a:solidFill>
                <a:effectLst/>
                <a:uLnTx/>
                <a:uFillTx/>
                <a:latin typeface="Times New Roman" charset="0"/>
                <a:ea typeface="ＭＳ Ｐゴシック" charset="0"/>
              </a:rPr>
              <a:t>n là</a:t>
            </a:r>
          </a:p>
        </p:txBody>
      </p:sp>
      <p:pic>
        <p:nvPicPr>
          <p:cNvPr id="257032" name="Picture 12" descr="Vietnam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0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9649693"/>
      </p:ext>
    </p:extLst>
  </p:cSld>
  <p:clrMapOvr>
    <a:masterClrMapping/>
  </p:clrMapOvr>
  <p:transition advTm="1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4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259074" name="Picture 3" descr="BACKGR Indonesia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59075" name="Group 4"/>
          <p:cNvGrpSpPr>
            <a:grpSpLocks/>
          </p:cNvGrpSpPr>
          <p:nvPr/>
        </p:nvGrpSpPr>
        <p:grpSpPr bwMode="auto">
          <a:xfrm>
            <a:off x="76201" y="5435599"/>
            <a:ext cx="8596313" cy="1346199"/>
            <a:chOff x="48" y="3424"/>
            <a:chExt cx="5415" cy="848"/>
          </a:xfrm>
        </p:grpSpPr>
        <p:sp>
          <p:nvSpPr>
            <p:cNvPr id="149509"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12" charset="0"/>
                <a:ea typeface="ＭＳ Ｐゴシック" charset="0"/>
              </a:endParaRPr>
            </a:p>
          </p:txBody>
        </p:sp>
        <p:sp>
          <p:nvSpPr>
            <p:cNvPr id="149510"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1" u="none" strike="noStrike" kern="1200" cap="none" spc="0" normalizeH="0" baseline="0" noProof="0">
                  <a:ln>
                    <a:noFill/>
                  </a:ln>
                  <a:solidFill>
                    <a:srgbClr val="FAFD00"/>
                  </a:solidFill>
                  <a:effectLst/>
                  <a:uLnTx/>
                  <a:uFillTx/>
                  <a:latin typeface="Times New Roman" charset="0"/>
                  <a:ea typeface="ＭＳ Ｐゴシック" charset="0"/>
                </a:rPr>
                <a:t>Presentasi dari The Bible…Basically Ministries International Inc.                Fort Worth, Texas</a:t>
              </a:r>
              <a:endParaRPr kumimoji="0" lang="en-US" sz="1800" b="1" i="0" u="none" strike="noStrike" kern="1200" cap="none" spc="0" normalizeH="0" baseline="0" noProof="0">
                <a:ln>
                  <a:noFill/>
                </a:ln>
                <a:solidFill>
                  <a:srgbClr val="FAFD00"/>
                </a:solidFill>
                <a:effectLst/>
                <a:uLnTx/>
                <a:uFillTx/>
                <a:latin typeface="Times New Roman" charset="0"/>
                <a:ea typeface="ＭＳ Ｐゴシック" charset="0"/>
              </a:endParaRPr>
            </a:p>
          </p:txBody>
        </p:sp>
        <p:sp>
          <p:nvSpPr>
            <p:cNvPr id="149511"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B0C"/>
                  </a:solidFill>
                  <a:effectLst/>
                  <a:uLnTx/>
                  <a:uFillTx/>
                  <a:latin typeface="Helvetica" pitchFamily="-112" charset="0"/>
                  <a:ea typeface="ＭＳ Ｐゴシック" charset="0"/>
                </a:rPr>
                <a:t>www.biblebasically.com</a:t>
              </a:r>
            </a:p>
          </p:txBody>
        </p:sp>
      </p:grpSp>
      <p:sp>
        <p:nvSpPr>
          <p:cNvPr id="259076" name="Text Box 8"/>
          <p:cNvSpPr txBox="1">
            <a:spLocks noChangeArrowheads="1"/>
          </p:cNvSpPr>
          <p:nvPr/>
        </p:nvSpPr>
        <p:spPr bwMode="auto">
          <a:xfrm>
            <a:off x="8832559"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59077" name="Text Box 9"/>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©2003 TBBMI</a:t>
            </a:r>
          </a:p>
        </p:txBody>
      </p:sp>
      <p:sp>
        <p:nvSpPr>
          <p:cNvPr id="149514" name="Rectangle 10"/>
          <p:cNvSpPr>
            <a:spLocks noChangeArrowheads="1"/>
          </p:cNvSpPr>
          <p:nvPr/>
        </p:nvSpPr>
        <p:spPr bwMode="auto">
          <a:xfrm>
            <a:off x="7617410" y="6526929"/>
            <a:ext cx="66717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7.5.01.</a:t>
            </a:r>
          </a:p>
        </p:txBody>
      </p:sp>
      <p:sp>
        <p:nvSpPr>
          <p:cNvPr id="259079" name="Text Box 11"/>
          <p:cNvSpPr txBox="1">
            <a:spLocks noChangeArrowheads="1"/>
          </p:cNvSpPr>
          <p:nvPr/>
        </p:nvSpPr>
        <p:spPr bwMode="auto">
          <a:xfrm>
            <a:off x="8088168" y="653327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04</a:t>
            </a:r>
          </a:p>
        </p:txBody>
      </p:sp>
      <p:sp>
        <p:nvSpPr>
          <p:cNvPr id="149516" name="Rectangle 12"/>
          <p:cNvSpPr>
            <a:spLocks noGrp="1" noChangeArrowheads="1"/>
          </p:cNvSpPr>
          <p:nvPr>
            <p:ph type="title" idx="4294967295"/>
          </p:nvPr>
        </p:nvSpPr>
        <p:spPr bwMode="auto">
          <a:xfrm>
            <a:off x="0" y="0"/>
            <a:ext cx="48006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Bahasa Indonesia</a:t>
            </a:r>
            <a:endParaRPr lang="en-US">
              <a:latin typeface="Times" charset="0"/>
              <a:ea typeface="ＭＳ Ｐゴシック" charset="0"/>
              <a:cs typeface="ＭＳ Ｐゴシック" charset="0"/>
            </a:endParaRPr>
          </a:p>
        </p:txBody>
      </p:sp>
      <p:pic>
        <p:nvPicPr>
          <p:cNvPr id="259081" name="Picture 13" descr="Bahasa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
            <a:ext cx="9144000" cy="690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1241534"/>
      </p:ext>
    </p:extLst>
  </p:cSld>
  <p:clrMapOvr>
    <a:masterClrMapping/>
  </p:clrMapOvr>
  <p:transition spd="slow">
    <p:wheel spokes="0"/>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1122" name="Text Box 3"/>
          <p:cNvSpPr txBox="1">
            <a:spLocks noChangeArrowheads="1"/>
          </p:cNvSpPr>
          <p:nvPr/>
        </p:nvSpPr>
        <p:spPr bwMode="auto">
          <a:xfrm>
            <a:off x="8832559"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1123" name="Text Box 4"/>
          <p:cNvSpPr txBox="1">
            <a:spLocks noChangeArrowheads="1"/>
          </p:cNvSpPr>
          <p:nvPr/>
        </p:nvSpPr>
        <p:spPr bwMode="auto">
          <a:xfrm>
            <a:off x="436313" y="6536454"/>
            <a:ext cx="100380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©2003 TBBMI</a:t>
            </a:r>
          </a:p>
        </p:txBody>
      </p:sp>
      <p:sp>
        <p:nvSpPr>
          <p:cNvPr id="151557" name="Rectangle 5"/>
          <p:cNvSpPr>
            <a:spLocks noChangeArrowheads="1"/>
          </p:cNvSpPr>
          <p:nvPr/>
        </p:nvSpPr>
        <p:spPr bwMode="auto">
          <a:xfrm>
            <a:off x="7617410" y="6525342"/>
            <a:ext cx="66717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8.0.01.</a:t>
            </a:r>
          </a:p>
        </p:txBody>
      </p:sp>
      <p:sp>
        <p:nvSpPr>
          <p:cNvPr id="261125" name="Text Box 6"/>
          <p:cNvSpPr txBox="1">
            <a:spLocks noChangeArrowheads="1"/>
          </p:cNvSpPr>
          <p:nvPr/>
        </p:nvSpPr>
        <p:spPr bwMode="auto">
          <a:xfrm>
            <a:off x="8086580" y="653327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04</a:t>
            </a:r>
          </a:p>
        </p:txBody>
      </p:sp>
      <p:sp>
        <p:nvSpPr>
          <p:cNvPr id="151559" name="Text Box 7" descr="Brown marble"/>
          <p:cNvSpPr txBox="1">
            <a:spLocks noChangeArrowheads="1"/>
          </p:cNvSpPr>
          <p:nvPr/>
        </p:nvSpPr>
        <p:spPr bwMode="auto">
          <a:xfrm rot="118953">
            <a:off x="865189" y="966903"/>
            <a:ext cx="7170737" cy="256993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900" b="1" i="0" u="none" strike="noStrike" kern="1200" cap="none" spc="0" normalizeH="0" baseline="0" noProof="0">
                <a:ln>
                  <a:noFill/>
                </a:ln>
                <a:solidFill>
                  <a:srgbClr val="FFFF00"/>
                </a:solidFill>
                <a:effectLst>
                  <a:outerShdw blurRad="38100" dist="38100" dir="2700000" algn="tl">
                    <a:srgbClr val="000000"/>
                  </a:outerShdw>
                </a:effectLst>
                <a:uLnTx/>
                <a:uFillTx/>
                <a:latin typeface="楷体" charset="0"/>
                <a:ea typeface="楷体" charset="0"/>
                <a:cs typeface="楷体" charset="0"/>
              </a:rPr>
              <a:t>圣经...</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楷体" charset="0"/>
              <a:ea typeface="楷体" charset="0"/>
              <a:cs typeface="楷体" charset="0"/>
            </a:endParaRPr>
          </a:p>
        </p:txBody>
      </p:sp>
      <p:sp>
        <p:nvSpPr>
          <p:cNvPr id="151560" name="Text Box 8" descr="Brown marble"/>
          <p:cNvSpPr txBox="1">
            <a:spLocks noChangeArrowheads="1"/>
          </p:cNvSpPr>
          <p:nvPr/>
        </p:nvSpPr>
        <p:spPr bwMode="auto">
          <a:xfrm rot="141662">
            <a:off x="1695451" y="2823643"/>
            <a:ext cx="7480300" cy="207749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900" b="1" i="0" u="none" strike="noStrike" kern="1200" cap="none" spc="0" normalizeH="0" baseline="0" noProof="0">
                <a:ln>
                  <a:noFill/>
                </a:ln>
                <a:solidFill>
                  <a:srgbClr val="FFFF00"/>
                </a:solidFill>
                <a:effectLst>
                  <a:outerShdw blurRad="38100" dist="38100" dir="2700000" algn="tl">
                    <a:srgbClr val="000000"/>
                  </a:outerShdw>
                </a:effectLst>
                <a:uLnTx/>
                <a:uFillTx/>
                <a:latin typeface="楷体" charset="0"/>
                <a:ea typeface="楷体" charset="0"/>
                <a:cs typeface="楷体" charset="0"/>
              </a:rPr>
              <a:t>基要</a:t>
            </a:r>
            <a:endParaRPr kumimoji="0" lang="zh-CN" altLang="en-US" sz="6600" b="1" i="0" u="none" strike="noStrike" kern="1200" cap="none" spc="0" normalizeH="0" baseline="0" noProof="0">
              <a:ln>
                <a:noFill/>
              </a:ln>
              <a:solidFill>
                <a:srgbClr val="FFFF00"/>
              </a:solidFill>
              <a:effectLst>
                <a:outerShdw blurRad="38100" dist="38100" dir="2700000" algn="tl">
                  <a:srgbClr val="000000"/>
                </a:outerShdw>
              </a:effectLst>
              <a:uLnTx/>
              <a:uFillTx/>
              <a:latin typeface="楷体" charset="0"/>
              <a:ea typeface="楷体" charset="0"/>
              <a:cs typeface="楷体" charset="0"/>
            </a:endParaRPr>
          </a:p>
        </p:txBody>
      </p:sp>
      <p:sp>
        <p:nvSpPr>
          <p:cNvPr id="151561" name="Text Box 9"/>
          <p:cNvSpPr txBox="1">
            <a:spLocks noChangeArrowheads="1"/>
          </p:cNvSpPr>
          <p:nvPr/>
        </p:nvSpPr>
        <p:spPr bwMode="auto">
          <a:xfrm>
            <a:off x="228600" y="6590120"/>
            <a:ext cx="1614488" cy="276999"/>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12" charset="0"/>
              <a:ea typeface="ＭＳ Ｐゴシック" charset="0"/>
            </a:endParaRPr>
          </a:p>
        </p:txBody>
      </p:sp>
      <p:sp>
        <p:nvSpPr>
          <p:cNvPr id="151562" name="Text Box 10"/>
          <p:cNvSpPr txBox="1">
            <a:spLocks noChangeArrowheads="1"/>
          </p:cNvSpPr>
          <p:nvPr/>
        </p:nvSpPr>
        <p:spPr bwMode="auto">
          <a:xfrm>
            <a:off x="304801" y="5546725"/>
            <a:ext cx="8520113"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1" u="none" strike="noStrike" kern="1200" cap="none" spc="0" normalizeH="0" baseline="0" noProof="0">
                <a:ln>
                  <a:noFill/>
                </a:ln>
                <a:solidFill>
                  <a:srgbClr val="FAFD00"/>
                </a:solidFill>
                <a:effectLst/>
                <a:uLnTx/>
                <a:uFillTx/>
                <a:latin typeface="Times New Roman" charset="0"/>
                <a:ea typeface="宋体" charset="0"/>
                <a:cs typeface="宋体" charset="0"/>
              </a:rPr>
              <a:t>国际基本事工呈献…圣经纵览系列</a:t>
            </a:r>
            <a:r>
              <a:rPr kumimoji="0" lang="en-US" altLang="ja-JP" sz="2400" b="1" i="1" u="none" strike="noStrike" kern="1200" cap="none" spc="0" normalizeH="0" baseline="0" noProof="0">
                <a:ln>
                  <a:noFill/>
                </a:ln>
                <a:solidFill>
                  <a:srgbClr val="FAFD00"/>
                </a:solidFill>
                <a:effectLst/>
                <a:uLnTx/>
                <a:uFillTx/>
                <a:latin typeface="Times New Roman" charset="0"/>
                <a:ea typeface="宋体" charset="0"/>
                <a:cs typeface="宋体" charset="0"/>
              </a:rPr>
              <a:t>.                </a:t>
            </a:r>
            <a:r>
              <a:rPr kumimoji="0" lang="zh-CN" altLang="en-US" sz="2400" b="1" i="1" u="none" strike="noStrike" kern="1200" cap="none" spc="0" normalizeH="0" baseline="0" noProof="0">
                <a:ln>
                  <a:noFill/>
                </a:ln>
                <a:solidFill>
                  <a:srgbClr val="FAFD00"/>
                </a:solidFill>
                <a:effectLst/>
                <a:uLnTx/>
                <a:uFillTx/>
                <a:latin typeface="Times New Roman" charset="0"/>
                <a:ea typeface="宋体" charset="0"/>
                <a:cs typeface="宋体" charset="0"/>
              </a:rPr>
              <a:t>福特沃得</a:t>
            </a:r>
            <a:r>
              <a:rPr kumimoji="0" lang="en-US" altLang="ja-JP" sz="2400" b="1" i="1" u="none" strike="noStrike" kern="1200" cap="none" spc="0" normalizeH="0" baseline="0" noProof="0">
                <a:ln>
                  <a:noFill/>
                </a:ln>
                <a:solidFill>
                  <a:srgbClr val="FAFD00"/>
                </a:solidFill>
                <a:effectLst/>
                <a:uLnTx/>
                <a:uFillTx/>
                <a:latin typeface="Times New Roman" charset="0"/>
                <a:ea typeface="宋体" charset="0"/>
                <a:cs typeface="宋体" charset="0"/>
              </a:rPr>
              <a:t>, </a:t>
            </a:r>
            <a:r>
              <a:rPr kumimoji="0" lang="zh-CN" altLang="en-US" sz="2400" b="1" i="1" u="none" strike="noStrike" kern="1200" cap="none" spc="0" normalizeH="0" baseline="0" noProof="0">
                <a:ln>
                  <a:noFill/>
                </a:ln>
                <a:solidFill>
                  <a:srgbClr val="FAFD00"/>
                </a:solidFill>
                <a:effectLst/>
                <a:uLnTx/>
                <a:uFillTx/>
                <a:latin typeface="Times New Roman" charset="0"/>
                <a:ea typeface="宋体" charset="0"/>
                <a:cs typeface="宋体" charset="0"/>
              </a:rPr>
              <a:t>德州</a:t>
            </a:r>
            <a:endParaRPr kumimoji="0" lang="zh-CN" altLang="en-US" sz="2000" b="1" i="0" u="none" strike="noStrike" kern="1200" cap="none" spc="0" normalizeH="0" baseline="0" noProof="0">
              <a:ln>
                <a:noFill/>
              </a:ln>
              <a:solidFill>
                <a:srgbClr val="FAFD00"/>
              </a:solidFill>
              <a:effectLst/>
              <a:uLnTx/>
              <a:uFillTx/>
              <a:latin typeface="Times New Roman" charset="0"/>
              <a:ea typeface="宋体" charset="0"/>
              <a:cs typeface="宋体" charset="0"/>
            </a:endParaRPr>
          </a:p>
        </p:txBody>
      </p:sp>
      <p:sp>
        <p:nvSpPr>
          <p:cNvPr id="151563" name="Text Box 11"/>
          <p:cNvSpPr txBox="1">
            <a:spLocks noChangeArrowheads="1"/>
          </p:cNvSpPr>
          <p:nvPr/>
        </p:nvSpPr>
        <p:spPr bwMode="auto">
          <a:xfrm>
            <a:off x="3259139" y="6221413"/>
            <a:ext cx="2970212" cy="40011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B0C"/>
                </a:solidFill>
                <a:effectLst/>
                <a:uLnTx/>
                <a:uFillTx/>
                <a:latin typeface="Helvetica" pitchFamily="-112" charset="0"/>
                <a:ea typeface="ＭＳ Ｐゴシック" charset="0"/>
              </a:rPr>
              <a:t>www.biblebasically.com</a:t>
            </a:r>
          </a:p>
        </p:txBody>
      </p:sp>
      <p:sp>
        <p:nvSpPr>
          <p:cNvPr id="151564" name="Rectangle 12"/>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Chinese (Mandarin)</a:t>
            </a:r>
            <a:endParaRPr lang="en-US">
              <a:latin typeface="Times" charset="0"/>
              <a:ea typeface="ＭＳ Ｐゴシック" charset="0"/>
              <a:cs typeface="ＭＳ Ｐゴシック" charset="0"/>
            </a:endParaRPr>
          </a:p>
        </p:txBody>
      </p:sp>
      <p:pic>
        <p:nvPicPr>
          <p:cNvPr id="261132" name="Picture 13" descr="Chin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1708821"/>
      </p:ext>
    </p:extLst>
  </p:cSld>
  <p:clrMapOvr>
    <a:masterClrMapping/>
  </p:clrMapOvr>
  <p:transition spd="slow">
    <p:wheel spokes="0"/>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2"/>
          <p:cNvSpPr>
            <a:spLocks noGrp="1" noChangeArrowheads="1"/>
          </p:cNvSpPr>
          <p:nvPr>
            <p:ph type="subTitle" idx="1"/>
          </p:nvPr>
        </p:nvSpPr>
        <p:spPr/>
        <p:txBody>
          <a:bodyPr/>
          <a:lstStyle/>
          <a:p>
            <a:pPr eaLnBrk="1" hangingPunct="1"/>
            <a:endParaRPr lang="en-US">
              <a:latin typeface="Arial" panose="020B0604020202020204" pitchFamily="34" charset="0"/>
              <a:ea typeface="ＭＳ Ｐゴシック" charset="0"/>
              <a:cs typeface="Arial" panose="020B0604020202020204" pitchFamily="34" charset="0"/>
            </a:endParaRPr>
          </a:p>
        </p:txBody>
      </p:sp>
      <p:pic>
        <p:nvPicPr>
          <p:cNvPr id="308226" name="Picture 3"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08227" name="Group 4"/>
          <p:cNvGrpSpPr>
            <a:grpSpLocks/>
          </p:cNvGrpSpPr>
          <p:nvPr/>
        </p:nvGrpSpPr>
        <p:grpSpPr bwMode="auto">
          <a:xfrm>
            <a:off x="76201" y="5664199"/>
            <a:ext cx="8596313" cy="1346199"/>
            <a:chOff x="48" y="3424"/>
            <a:chExt cx="5415" cy="848"/>
          </a:xfrm>
        </p:grpSpPr>
        <p:sp>
          <p:nvSpPr>
            <p:cNvPr id="153605"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굴림" pitchFamily="-112" charset="-127"/>
                <a:cs typeface="Arial" panose="020B0604020202020204" pitchFamily="34" charset="0"/>
              </a:endParaRPr>
            </a:p>
          </p:txBody>
        </p:sp>
        <p:sp>
          <p:nvSpPr>
            <p:cNvPr id="153606" name="Text Box 6"/>
            <p:cNvSpPr txBox="1">
              <a:spLocks noChangeArrowheads="1"/>
            </p:cNvSpPr>
            <p:nvPr/>
          </p:nvSpPr>
          <p:spPr bwMode="auto">
            <a:xfrm>
              <a:off x="409" y="3424"/>
              <a:ext cx="5054" cy="54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ko-KR" sz="2000" b="1" i="1" u="none" strike="noStrike" kern="1200" cap="none" spc="0" normalizeH="0" baseline="0" noProof="0" dirty="0">
                  <a:ln>
                    <a:noFill/>
                  </a:ln>
                  <a:solidFill>
                    <a:srgbClr val="FAFD00"/>
                  </a:solidFill>
                  <a:effectLst/>
                  <a:uLnTx/>
                  <a:uFillTx/>
                  <a:latin typeface="Arial" panose="020B0604020202020204" pitchFamily="34" charset="0"/>
                  <a:ea typeface="굴림" charset="0"/>
                  <a:cs typeface="Arial" panose="020B0604020202020204" pitchFamily="34" charset="0"/>
                </a:rPr>
                <a:t>عرض تقديمي من خدمات الكتاب المقدس بشكل أساسي الدولية</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ko-KR" sz="2000" b="1" i="1" u="none" strike="noStrike" kern="1200" cap="none" spc="0" normalizeH="0" baseline="0" noProof="0" dirty="0">
                  <a:ln>
                    <a:noFill/>
                  </a:ln>
                  <a:solidFill>
                    <a:srgbClr val="FAFD00"/>
                  </a:solidFill>
                  <a:effectLst/>
                  <a:uLnTx/>
                  <a:uFillTx/>
                  <a:latin typeface="Arial" panose="020B0604020202020204" pitchFamily="34" charset="0"/>
                  <a:ea typeface="굴림" charset="0"/>
                  <a:cs typeface="Arial" panose="020B0604020202020204" pitchFamily="34" charset="0"/>
                </a:rPr>
                <a:t>فور وورث، تكساس</a:t>
              </a:r>
            </a:p>
          </p:txBody>
        </p:sp>
        <p:sp>
          <p:nvSpPr>
            <p:cNvPr id="153607"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Arial" panose="020B0604020202020204" pitchFamily="34" charset="0"/>
                  <a:ea typeface="굴림" pitchFamily="-112" charset="-127"/>
                  <a:cs typeface="Arial" panose="020B0604020202020204" pitchFamily="34" charset="0"/>
                </a:rPr>
                <a:t>www.biblebasically.com</a:t>
              </a:r>
            </a:p>
          </p:txBody>
        </p:sp>
      </p:grpSp>
      <p:sp>
        <p:nvSpPr>
          <p:cNvPr id="308228"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panose="020B0604020202020204" pitchFamily="34" charset="0"/>
                <a:ea typeface="굴림" charset="0"/>
                <a:cs typeface="Arial" panose="020B0604020202020204" pitchFamily="34" charset="0"/>
              </a:rPr>
              <a:t>©2004 TBBMI</a:t>
            </a:r>
          </a:p>
        </p:txBody>
      </p:sp>
      <p:sp>
        <p:nvSpPr>
          <p:cNvPr id="308229" name="Rectangle 9"/>
          <p:cNvSpPr>
            <a:spLocks noChangeArrowheads="1"/>
          </p:cNvSpPr>
          <p:nvPr/>
        </p:nvSpPr>
        <p:spPr bwMode="auto">
          <a:xfrm>
            <a:off x="7664699" y="6526929"/>
            <a:ext cx="572594"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panose="020B0604020202020204" pitchFamily="34" charset="0"/>
                <a:ea typeface="굴림" charset="0"/>
                <a:cs typeface="Arial" panose="020B0604020202020204" pitchFamily="34" charset="0"/>
              </a:rPr>
              <a:t>8.0.01.</a:t>
            </a:r>
          </a:p>
        </p:txBody>
      </p:sp>
      <p:sp>
        <p:nvSpPr>
          <p:cNvPr id="308230"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panose="020B0604020202020204" pitchFamily="34" charset="0"/>
                <a:ea typeface="굴림" charset="0"/>
                <a:cs typeface="Arial" panose="020B0604020202020204" pitchFamily="34" charset="0"/>
              </a:rPr>
              <a:t>04</a:t>
            </a:r>
          </a:p>
        </p:txBody>
      </p:sp>
      <p:sp>
        <p:nvSpPr>
          <p:cNvPr id="153611" name="Text Box 11"/>
          <p:cNvSpPr txBox="1">
            <a:spLocks noChangeArrowheads="1"/>
          </p:cNvSpPr>
          <p:nvPr/>
        </p:nvSpPr>
        <p:spPr bwMode="auto">
          <a:xfrm>
            <a:off x="0" y="457200"/>
            <a:ext cx="91440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TBB </a:t>
            </a:r>
            <a:r>
              <a:rPr kumimoji="0" lang="ar-JO" sz="7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مواد</a:t>
            </a:r>
            <a:endParaRPr kumimoji="0" lang="en-US" sz="7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
        <p:nvSpPr>
          <p:cNvPr id="153612" name="Text Box 12"/>
          <p:cNvSpPr txBox="1">
            <a:spLocks noGrp="1" noChangeArrowheads="1"/>
          </p:cNvSpPr>
          <p:nvPr>
            <p:ph type="ctrTitle"/>
          </p:nvPr>
        </p:nvSpPr>
        <p:spPr>
          <a:xfrm>
            <a:off x="228600" y="2133600"/>
            <a:ext cx="8686800" cy="1905000"/>
          </a:xfrm>
          <a:effectLst>
            <a:outerShdw blurRad="63500" dist="35921" dir="2700000" algn="ctr" rotWithShape="0">
              <a:srgbClr val="000000">
                <a:alpha val="74998"/>
              </a:srgbClr>
            </a:outerShdw>
          </a:effectLst>
        </p:spPr>
        <p:txBody>
          <a:bodyPr/>
          <a:lstStyle/>
          <a:p>
            <a:pPr>
              <a:defRPr/>
            </a:pPr>
            <a:r>
              <a:rPr lang="ar-JO" b="1" dirty="0">
                <a:solidFill>
                  <a:srgbClr val="FFFF00"/>
                </a:solidFill>
                <a:latin typeface="Arial" panose="020B0604020202020204" pitchFamily="34" charset="0"/>
                <a:cs typeface="Arial" panose="020B0604020202020204" pitchFamily="34" charset="0"/>
              </a:rPr>
              <a:t>العرض التقديمي ( 945 شريحة )</a:t>
            </a:r>
            <a:br>
              <a:rPr lang="en-US" b="1" dirty="0">
                <a:solidFill>
                  <a:srgbClr val="FFFF00"/>
                </a:solidFill>
                <a:latin typeface="Arial" panose="020B0604020202020204" pitchFamily="34" charset="0"/>
                <a:cs typeface="Arial" panose="020B0604020202020204" pitchFamily="34" charset="0"/>
              </a:rPr>
            </a:br>
            <a:r>
              <a:rPr lang="ar-JO" b="1" dirty="0">
                <a:solidFill>
                  <a:srgbClr val="FFFF00"/>
                </a:solidFill>
                <a:latin typeface="Arial" panose="020B0604020202020204" pitchFamily="34" charset="0"/>
                <a:cs typeface="Arial" panose="020B0604020202020204" pitchFamily="34" charset="0"/>
              </a:rPr>
              <a:t>كتاب الطالب ( 100 صفحة )</a:t>
            </a:r>
            <a:br>
              <a:rPr lang="en-US" b="1" dirty="0">
                <a:solidFill>
                  <a:srgbClr val="FFFF00"/>
                </a:solidFill>
                <a:latin typeface="Arial" panose="020B0604020202020204" pitchFamily="34" charset="0"/>
                <a:cs typeface="Arial" panose="020B0604020202020204" pitchFamily="34" charset="0"/>
              </a:rPr>
            </a:br>
            <a:r>
              <a:rPr lang="ar-JO" b="1" dirty="0">
                <a:solidFill>
                  <a:srgbClr val="FFFF00"/>
                </a:solidFill>
                <a:latin typeface="Arial" panose="020B0604020202020204" pitchFamily="34" charset="0"/>
                <a:cs typeface="Arial" panose="020B0604020202020204" pitchFamily="34" charset="0"/>
              </a:rPr>
              <a:t>مخطوطة المعلم ( 400 صفحة )</a:t>
            </a:r>
            <a:endParaRPr lang="en-US" b="1" dirty="0">
              <a:solidFill>
                <a:srgbClr val="FFFF00"/>
              </a:solidFill>
              <a:latin typeface="Arial" panose="020B0604020202020204" pitchFamily="34" charset="0"/>
              <a:cs typeface="Arial" panose="020B0604020202020204" pitchFamily="34" charset="0"/>
            </a:endParaRPr>
          </a:p>
        </p:txBody>
      </p:sp>
      <p:sp>
        <p:nvSpPr>
          <p:cNvPr id="153613" name="Text Box 13"/>
          <p:cNvSpPr txBox="1">
            <a:spLocks noChangeArrowheads="1"/>
          </p:cNvSpPr>
          <p:nvPr/>
        </p:nvSpPr>
        <p:spPr bwMode="auto">
          <a:xfrm>
            <a:off x="304800" y="4267200"/>
            <a:ext cx="8686800" cy="12954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كاملة باللغة </a:t>
            </a:r>
            <a:br>
              <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b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الإنجليزية</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الصينية</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الهندية</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الأندونيسية</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الكورية</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الماليزية</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المنغولية</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الروسية</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الإسبانية</a:t>
            </a:r>
            <a:endParaRPr kumimoji="0" lang="en-US" sz="4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4778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12"/>
                                        </p:tgtEl>
                                        <p:attrNameLst>
                                          <p:attrName>style.visibility</p:attrName>
                                        </p:attrNameLst>
                                      </p:cBhvr>
                                      <p:to>
                                        <p:strVal val="visible"/>
                                      </p:to>
                                    </p:set>
                                    <p:animEffect transition="in" filter="dissolve">
                                      <p:cBhvr>
                                        <p:cTn id="7" dur="500"/>
                                        <p:tgtEl>
                                          <p:spTgt spid="1536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536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2" grpId="0" autoUpdateAnimBg="0"/>
      <p:bldP spid="153613"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620713"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8800" b="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7</a:t>
            </a:r>
            <a:endParaRPr kumimoji="0" lang="en-US" sz="8800" b="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endParaRPr>
          </a:p>
        </p:txBody>
      </p:sp>
      <p:pic>
        <p:nvPicPr>
          <p:cNvPr id="267267" name="Picture 9"/>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4" y="642938"/>
            <a:ext cx="5702300" cy="5478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67268" name="Rectangle 10"/>
          <p:cNvSpPr>
            <a:spLocks noChangeArrowheads="1"/>
          </p:cNvSpPr>
          <p:nvPr/>
        </p:nvSpPr>
        <p:spPr bwMode="auto">
          <a:xfrm>
            <a:off x="2205039" y="622301"/>
            <a:ext cx="5715000" cy="5529263"/>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67269" name="Text Box 12"/>
          <p:cNvSpPr txBox="1">
            <a:spLocks noChangeArrowheads="1"/>
          </p:cNvSpPr>
          <p:nvPr/>
        </p:nvSpPr>
        <p:spPr bwMode="auto">
          <a:xfrm>
            <a:off x="8753185"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67270" name="Text Box 14"/>
          <p:cNvSpPr txBox="1">
            <a:spLocks noChangeArrowheads="1"/>
          </p:cNvSpPr>
          <p:nvPr/>
        </p:nvSpPr>
        <p:spPr bwMode="auto">
          <a:xfrm>
            <a:off x="8797326" y="6183283"/>
            <a:ext cx="25519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267271" name="Text Box 15"/>
          <p:cNvSpPr txBox="1">
            <a:spLocks noChangeArrowheads="1"/>
          </p:cNvSpPr>
          <p:nvPr/>
        </p:nvSpPr>
        <p:spPr bwMode="auto">
          <a:xfrm>
            <a:off x="8338639" y="6485037"/>
            <a:ext cx="23435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267272" name="Text Box 16"/>
          <p:cNvSpPr txBox="1">
            <a:spLocks noChangeArrowheads="1"/>
          </p:cNvSpPr>
          <p:nvPr/>
        </p:nvSpPr>
        <p:spPr bwMode="auto">
          <a:xfrm>
            <a:off x="8086580" y="6518990"/>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39</a:t>
            </a:r>
          </a:p>
        </p:txBody>
      </p:sp>
      <p:sp>
        <p:nvSpPr>
          <p:cNvPr id="267273" name="Text Box 18"/>
          <p:cNvSpPr txBox="1">
            <a:spLocks noChangeArrowheads="1"/>
          </p:cNvSpPr>
          <p:nvPr/>
        </p:nvSpPr>
        <p:spPr bwMode="auto">
          <a:xfrm>
            <a:off x="7085233" y="6269444"/>
            <a:ext cx="15632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8-14</a:t>
            </a:r>
          </a:p>
        </p:txBody>
      </p:sp>
      <p:sp>
        <p:nvSpPr>
          <p:cNvPr id="267274" name="Rectangle 8"/>
          <p:cNvSpPr>
            <a:spLocks noChangeArrowheads="1"/>
          </p:cNvSpPr>
          <p:nvPr/>
        </p:nvSpPr>
        <p:spPr bwMode="auto">
          <a:xfrm rot="835137">
            <a:off x="5241926" y="15367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u="none" strike="noStrike" kern="1200" cap="none" spc="0" normalizeH="0" baseline="0" noProof="0">
                <a:ln>
                  <a:noFill/>
                </a:ln>
                <a:solidFill>
                  <a:srgbClr val="1A0004"/>
                </a:solidFill>
                <a:effectLst/>
                <a:uLnTx/>
                <a:uFillTx/>
                <a:latin typeface="Arial" panose="020B0604020202020204" pitchFamily="34" charset="0"/>
                <a:ea typeface="宋体" charset="0"/>
                <a:cs typeface="Arial" panose="020B0604020202020204" pitchFamily="34" charset="0"/>
              </a:rPr>
              <a:t>C</a:t>
            </a:r>
            <a:endParaRPr kumimoji="0" lang="zh-CN" altLang="en-US" sz="2000" b="1" u="none" strike="noStrike" kern="1200" cap="none" spc="0" normalizeH="0" baseline="0" noProof="0">
              <a:ln>
                <a:noFill/>
              </a:ln>
              <a:solidFill>
                <a:srgbClr val="1A0004"/>
              </a:solidFill>
              <a:effectLst/>
              <a:uLnTx/>
              <a:uFillTx/>
              <a:latin typeface="Arial" panose="020B0604020202020204" pitchFamily="34" charset="0"/>
              <a:ea typeface="宋体" charset="0"/>
              <a:cs typeface="Arial" panose="020B0604020202020204" pitchFamily="34" charset="0"/>
            </a:endParaRPr>
          </a:p>
        </p:txBody>
      </p:sp>
      <p:sp>
        <p:nvSpPr>
          <p:cNvPr id="267275" name="Rectangle 8"/>
          <p:cNvSpPr>
            <a:spLocks noChangeArrowheads="1"/>
          </p:cNvSpPr>
          <p:nvPr/>
        </p:nvSpPr>
        <p:spPr bwMode="auto">
          <a:xfrm rot="835137">
            <a:off x="5111752" y="2628901"/>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u="none" strike="noStrike" kern="1200" cap="none" spc="0" normalizeH="0" baseline="0" noProof="0">
                <a:ln>
                  <a:noFill/>
                </a:ln>
                <a:solidFill>
                  <a:srgbClr val="1A0004"/>
                </a:solidFill>
                <a:effectLst/>
                <a:uLnTx/>
                <a:uFillTx/>
                <a:latin typeface="Arial" panose="020B0604020202020204" pitchFamily="34" charset="0"/>
                <a:ea typeface="宋体" charset="0"/>
                <a:cs typeface="Arial" panose="020B0604020202020204" pitchFamily="34" charset="0"/>
              </a:rPr>
              <a:t>7</a:t>
            </a:r>
            <a:endParaRPr kumimoji="0" lang="zh-CN" altLang="en-US" sz="2000" b="1" u="none" strike="noStrike" kern="1200" cap="none" spc="0" normalizeH="0" baseline="0" noProof="0">
              <a:ln>
                <a:noFill/>
              </a:ln>
              <a:solidFill>
                <a:srgbClr val="1A0004"/>
              </a:solidFill>
              <a:effectLst/>
              <a:uLnTx/>
              <a:uFillTx/>
              <a:latin typeface="Arial" panose="020B0604020202020204" pitchFamily="34" charset="0"/>
              <a:ea typeface="宋体" charset="0"/>
              <a:cs typeface="Arial" panose="020B0604020202020204" pitchFamily="34" charset="0"/>
            </a:endParaRPr>
          </a:p>
        </p:txBody>
      </p:sp>
      <p:sp>
        <p:nvSpPr>
          <p:cNvPr id="267276" name="Rectangle 8"/>
          <p:cNvSpPr>
            <a:spLocks noChangeArrowheads="1"/>
          </p:cNvSpPr>
          <p:nvPr/>
        </p:nvSpPr>
        <p:spPr bwMode="auto">
          <a:xfrm rot="835137">
            <a:off x="4967288" y="3611564"/>
            <a:ext cx="442912" cy="339725"/>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u="none" strike="noStrike" kern="1200" cap="none" spc="0" normalizeH="0" baseline="0" noProof="0">
                <a:ln>
                  <a:noFill/>
                </a:ln>
                <a:solidFill>
                  <a:srgbClr val="1A0004"/>
                </a:solidFill>
                <a:effectLst/>
                <a:uLnTx/>
                <a:uFillTx/>
                <a:latin typeface="Arial" panose="020B0604020202020204" pitchFamily="34" charset="0"/>
                <a:ea typeface="宋体" charset="0"/>
                <a:cs typeface="Arial" panose="020B0604020202020204" pitchFamily="34" charset="0"/>
              </a:rPr>
              <a:t>S</a:t>
            </a:r>
            <a:endParaRPr kumimoji="0" lang="zh-CN" altLang="en-US" sz="2000" b="1" u="none" strike="noStrike" kern="1200" cap="none" spc="0" normalizeH="0" baseline="0" noProof="0">
              <a:ln>
                <a:noFill/>
              </a:ln>
              <a:solidFill>
                <a:srgbClr val="1A0004"/>
              </a:solidFill>
              <a:effectLst/>
              <a:uLnTx/>
              <a:uFillTx/>
              <a:latin typeface="Arial" panose="020B0604020202020204" pitchFamily="34" charset="0"/>
              <a:ea typeface="宋体" charset="0"/>
              <a:cs typeface="Arial" panose="020B0604020202020204" pitchFamily="34" charset="0"/>
            </a:endParaRPr>
          </a:p>
        </p:txBody>
      </p:sp>
      <p:sp>
        <p:nvSpPr>
          <p:cNvPr id="267277" name="Rectangle 8"/>
          <p:cNvSpPr>
            <a:spLocks noChangeArrowheads="1"/>
          </p:cNvSpPr>
          <p:nvPr/>
        </p:nvSpPr>
        <p:spPr bwMode="auto">
          <a:xfrm rot="835137">
            <a:off x="4800601" y="4538664"/>
            <a:ext cx="444500" cy="338137"/>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u="none" strike="noStrike" kern="1200" cap="none" spc="0" normalizeH="0" baseline="0" noProof="0">
                <a:ln>
                  <a:noFill/>
                </a:ln>
                <a:solidFill>
                  <a:srgbClr val="1A0004"/>
                </a:solidFill>
                <a:effectLst/>
                <a:uLnTx/>
                <a:uFillTx/>
                <a:latin typeface="Arial" panose="020B0604020202020204" pitchFamily="34" charset="0"/>
                <a:ea typeface="宋体" charset="0"/>
                <a:cs typeface="Arial" panose="020B0604020202020204" pitchFamily="34" charset="0"/>
              </a:rPr>
              <a:t>J</a:t>
            </a:r>
            <a:endParaRPr kumimoji="0" lang="zh-CN" altLang="en-US" sz="2000" b="1" u="none" strike="noStrike" kern="1200" cap="none" spc="0" normalizeH="0" baseline="0" noProof="0">
              <a:ln>
                <a:noFill/>
              </a:ln>
              <a:solidFill>
                <a:srgbClr val="1A0004"/>
              </a:solidFill>
              <a:effectLst/>
              <a:uLnTx/>
              <a:uFillTx/>
              <a:latin typeface="Arial" panose="020B0604020202020204" pitchFamily="34" charset="0"/>
              <a:ea typeface="宋体" charset="0"/>
              <a:cs typeface="Arial" panose="020B0604020202020204" pitchFamily="34" charset="0"/>
            </a:endParaRPr>
          </a:p>
        </p:txBody>
      </p:sp>
      <p:sp>
        <p:nvSpPr>
          <p:cNvPr id="2" name="Title 1"/>
          <p:cNvSpPr>
            <a:spLocks noGrp="1"/>
          </p:cNvSpPr>
          <p:nvPr>
            <p:ph type="title" idx="4294967295"/>
          </p:nvPr>
        </p:nvSpPr>
        <p:spPr>
          <a:xfrm>
            <a:off x="407988" y="2255839"/>
            <a:ext cx="8361363" cy="920765"/>
          </a:xfrm>
          <a:prstGeom prst="rect">
            <a:avLst/>
          </a:prstGeom>
          <a:ln w="12700">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ar-JO" sz="5400" kern="1200" dirty="0">
                <a:solidFill>
                  <a:srgbClr val="E8EC39"/>
                </a:solidFill>
                <a:latin typeface="Arial" panose="020B0604020202020204" pitchFamily="34" charset="0"/>
                <a:ea typeface="+mn-ea"/>
                <a:cs typeface="Arial" panose="020B0604020202020204" pitchFamily="34" charset="0"/>
              </a:rPr>
              <a:t>ملف كتابك المقدس</a:t>
            </a:r>
            <a:endParaRPr lang="en-US" sz="5400" kern="1200" dirty="0">
              <a:solidFill>
                <a:srgbClr val="E8EC39"/>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04390074"/>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Picture 493"/>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4" y="642938"/>
            <a:ext cx="5702300" cy="5478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69314" name="Rectangle 8"/>
          <p:cNvSpPr>
            <a:spLocks noChangeArrowheads="1"/>
          </p:cNvSpPr>
          <p:nvPr/>
        </p:nvSpPr>
        <p:spPr bwMode="auto">
          <a:xfrm rot="835137">
            <a:off x="5241926" y="15367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1A0004"/>
                </a:solidFill>
                <a:effectLst/>
                <a:uLnTx/>
                <a:uFillTx/>
                <a:latin typeface="Arial" panose="020B0604020202020204" pitchFamily="34" charset="0"/>
                <a:ea typeface="宋体" charset="0"/>
                <a:cs typeface="Arial" panose="020B0604020202020204" pitchFamily="34" charset="0"/>
              </a:rPr>
              <a:t>C</a:t>
            </a:r>
            <a:endParaRPr kumimoji="0" lang="zh-CN" altLang="en-US" sz="2000" b="1" i="0" u="none" strike="noStrike" kern="1200" cap="none" spc="0" normalizeH="0" baseline="0" noProof="0">
              <a:ln>
                <a:noFill/>
              </a:ln>
              <a:solidFill>
                <a:srgbClr val="1A0004"/>
              </a:solidFill>
              <a:effectLst/>
              <a:uLnTx/>
              <a:uFillTx/>
              <a:latin typeface="Arial" panose="020B0604020202020204" pitchFamily="34" charset="0"/>
              <a:ea typeface="宋体" charset="0"/>
              <a:cs typeface="Arial" panose="020B0604020202020204" pitchFamily="34" charset="0"/>
            </a:endParaRPr>
          </a:p>
        </p:txBody>
      </p:sp>
      <p:sp>
        <p:nvSpPr>
          <p:cNvPr id="269315" name="Rectangle 8"/>
          <p:cNvSpPr>
            <a:spLocks noChangeArrowheads="1"/>
          </p:cNvSpPr>
          <p:nvPr/>
        </p:nvSpPr>
        <p:spPr bwMode="auto">
          <a:xfrm rot="835137">
            <a:off x="5111752" y="2628901"/>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1A0004"/>
                </a:solidFill>
                <a:effectLst/>
                <a:uLnTx/>
                <a:uFillTx/>
                <a:latin typeface="Arial" panose="020B0604020202020204" pitchFamily="34" charset="0"/>
                <a:ea typeface="宋体" charset="0"/>
                <a:cs typeface="Arial" panose="020B0604020202020204" pitchFamily="34" charset="0"/>
              </a:rPr>
              <a:t>7</a:t>
            </a:r>
            <a:endParaRPr kumimoji="0" lang="zh-CN" altLang="en-US" sz="2000" b="1" i="0" u="none" strike="noStrike" kern="1200" cap="none" spc="0" normalizeH="0" baseline="0" noProof="0">
              <a:ln>
                <a:noFill/>
              </a:ln>
              <a:solidFill>
                <a:srgbClr val="1A0004"/>
              </a:solidFill>
              <a:effectLst/>
              <a:uLnTx/>
              <a:uFillTx/>
              <a:latin typeface="Arial" panose="020B0604020202020204" pitchFamily="34" charset="0"/>
              <a:ea typeface="宋体" charset="0"/>
              <a:cs typeface="Arial" panose="020B0604020202020204" pitchFamily="34" charset="0"/>
            </a:endParaRPr>
          </a:p>
        </p:txBody>
      </p:sp>
      <p:sp>
        <p:nvSpPr>
          <p:cNvPr id="269316" name="Rectangle 8"/>
          <p:cNvSpPr>
            <a:spLocks noChangeArrowheads="1"/>
          </p:cNvSpPr>
          <p:nvPr/>
        </p:nvSpPr>
        <p:spPr bwMode="auto">
          <a:xfrm rot="835137">
            <a:off x="4967288" y="3611564"/>
            <a:ext cx="442912" cy="339725"/>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1A0004"/>
                </a:solidFill>
                <a:effectLst/>
                <a:uLnTx/>
                <a:uFillTx/>
                <a:latin typeface="Arial" panose="020B0604020202020204" pitchFamily="34" charset="0"/>
                <a:ea typeface="宋体" charset="0"/>
                <a:cs typeface="Arial" panose="020B0604020202020204" pitchFamily="34" charset="0"/>
              </a:rPr>
              <a:t>S</a:t>
            </a:r>
            <a:endParaRPr kumimoji="0" lang="zh-CN" altLang="en-US" sz="2000" b="1" i="0" u="none" strike="noStrike" kern="1200" cap="none" spc="0" normalizeH="0" baseline="0" noProof="0">
              <a:ln>
                <a:noFill/>
              </a:ln>
              <a:solidFill>
                <a:srgbClr val="1A0004"/>
              </a:solidFill>
              <a:effectLst/>
              <a:uLnTx/>
              <a:uFillTx/>
              <a:latin typeface="Arial" panose="020B0604020202020204" pitchFamily="34" charset="0"/>
              <a:ea typeface="宋体" charset="0"/>
              <a:cs typeface="Arial" panose="020B0604020202020204" pitchFamily="34" charset="0"/>
            </a:endParaRPr>
          </a:p>
        </p:txBody>
      </p:sp>
      <p:sp>
        <p:nvSpPr>
          <p:cNvPr id="269317" name="Rectangle 8"/>
          <p:cNvSpPr>
            <a:spLocks noChangeArrowheads="1"/>
          </p:cNvSpPr>
          <p:nvPr/>
        </p:nvSpPr>
        <p:spPr bwMode="auto">
          <a:xfrm rot="835137">
            <a:off x="4800601" y="4538664"/>
            <a:ext cx="444500" cy="338137"/>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1A0004"/>
                </a:solidFill>
                <a:effectLst/>
                <a:uLnTx/>
                <a:uFillTx/>
                <a:latin typeface="Arial" panose="020B0604020202020204" pitchFamily="34" charset="0"/>
                <a:ea typeface="宋体" charset="0"/>
                <a:cs typeface="Arial" panose="020B0604020202020204" pitchFamily="34" charset="0"/>
              </a:rPr>
              <a:t>J</a:t>
            </a:r>
            <a:endParaRPr kumimoji="0" lang="zh-CN" altLang="en-US" sz="2000" b="1" i="0" u="none" strike="noStrike" kern="1200" cap="none" spc="0" normalizeH="0" baseline="0" noProof="0">
              <a:ln>
                <a:noFill/>
              </a:ln>
              <a:solidFill>
                <a:srgbClr val="1A0004"/>
              </a:solidFill>
              <a:effectLst/>
              <a:uLnTx/>
              <a:uFillTx/>
              <a:latin typeface="Arial" panose="020B0604020202020204" pitchFamily="34" charset="0"/>
              <a:ea typeface="宋体" charset="0"/>
              <a:cs typeface="Arial" panose="020B0604020202020204" pitchFamily="34" charset="0"/>
            </a:endParaRPr>
          </a:p>
        </p:txBody>
      </p:sp>
      <p:sp>
        <p:nvSpPr>
          <p:cNvPr id="269318" name="Rectangle 494"/>
          <p:cNvSpPr>
            <a:spLocks noChangeArrowheads="1"/>
          </p:cNvSpPr>
          <p:nvPr/>
        </p:nvSpPr>
        <p:spPr bwMode="auto">
          <a:xfrm>
            <a:off x="2205039" y="622301"/>
            <a:ext cx="5715000" cy="5529263"/>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124930" name="Rectangle 2"/>
          <p:cNvSpPr>
            <a:spLocks noChangeArrowheads="1"/>
          </p:cNvSpPr>
          <p:nvPr/>
        </p:nvSpPr>
        <p:spPr bwMode="auto">
          <a:xfrm>
            <a:off x="620713" y="160339"/>
            <a:ext cx="777456"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8800" b="0" i="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7</a:t>
            </a:r>
            <a:endParaRPr kumimoji="0" lang="en-US" sz="8800" b="0" i="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endParaRPr>
          </a:p>
        </p:txBody>
      </p:sp>
      <p:grpSp>
        <p:nvGrpSpPr>
          <p:cNvPr id="2" name="Group 482"/>
          <p:cNvGrpSpPr>
            <a:grpSpLocks/>
          </p:cNvGrpSpPr>
          <p:nvPr/>
        </p:nvGrpSpPr>
        <p:grpSpPr bwMode="auto">
          <a:xfrm>
            <a:off x="2405063" y="800101"/>
            <a:ext cx="2671763" cy="1568450"/>
            <a:chOff x="1366" y="630"/>
            <a:chExt cx="1683" cy="988"/>
          </a:xfrm>
        </p:grpSpPr>
        <p:grpSp>
          <p:nvGrpSpPr>
            <p:cNvPr id="269391" name="Group 468"/>
            <p:cNvGrpSpPr>
              <a:grpSpLocks/>
            </p:cNvGrpSpPr>
            <p:nvPr/>
          </p:nvGrpSpPr>
          <p:grpSpPr bwMode="auto">
            <a:xfrm>
              <a:off x="1366" y="669"/>
              <a:ext cx="1683" cy="949"/>
              <a:chOff x="1002" y="157"/>
              <a:chExt cx="1683" cy="949"/>
            </a:xfrm>
          </p:grpSpPr>
          <p:sp>
            <p:nvSpPr>
              <p:cNvPr id="269393" name="AutoShape 46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69394" name="Rectangle 47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69395" name="Rectangle 47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69396" name="Rectangle 47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269392" name="Text Box 376"/>
            <p:cNvSpPr txBox="1">
              <a:spLocks noChangeArrowheads="1"/>
            </p:cNvSpPr>
            <p:nvPr/>
          </p:nvSpPr>
          <p:spPr bwMode="auto">
            <a:xfrm>
              <a:off x="1825" y="630"/>
              <a:ext cx="20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1</a:t>
              </a:r>
            </a:p>
          </p:txBody>
        </p:sp>
      </p:grpSp>
      <p:grpSp>
        <p:nvGrpSpPr>
          <p:cNvPr id="4" name="Group 483"/>
          <p:cNvGrpSpPr>
            <a:grpSpLocks/>
          </p:cNvGrpSpPr>
          <p:nvPr/>
        </p:nvGrpSpPr>
        <p:grpSpPr bwMode="auto">
          <a:xfrm>
            <a:off x="2684463" y="1181101"/>
            <a:ext cx="2671763" cy="1568450"/>
            <a:chOff x="1542" y="870"/>
            <a:chExt cx="1683" cy="988"/>
          </a:xfrm>
        </p:grpSpPr>
        <p:grpSp>
          <p:nvGrpSpPr>
            <p:cNvPr id="269385" name="Group 463"/>
            <p:cNvGrpSpPr>
              <a:grpSpLocks/>
            </p:cNvGrpSpPr>
            <p:nvPr/>
          </p:nvGrpSpPr>
          <p:grpSpPr bwMode="auto">
            <a:xfrm>
              <a:off x="1542" y="909"/>
              <a:ext cx="1683" cy="949"/>
              <a:chOff x="1002" y="157"/>
              <a:chExt cx="1683" cy="949"/>
            </a:xfrm>
          </p:grpSpPr>
          <p:sp>
            <p:nvSpPr>
              <p:cNvPr id="269387" name="AutoShape 46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69388" name="Rectangle 46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69389" name="Rectangle 46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69390" name="Rectangle 46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269386" name="Text Box 473"/>
            <p:cNvSpPr txBox="1">
              <a:spLocks noChangeArrowheads="1"/>
            </p:cNvSpPr>
            <p:nvPr/>
          </p:nvSpPr>
          <p:spPr bwMode="auto">
            <a:xfrm>
              <a:off x="2017" y="870"/>
              <a:ext cx="20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2</a:t>
              </a:r>
            </a:p>
          </p:txBody>
        </p:sp>
      </p:grpSp>
      <p:grpSp>
        <p:nvGrpSpPr>
          <p:cNvPr id="6" name="Group 484"/>
          <p:cNvGrpSpPr>
            <a:grpSpLocks/>
          </p:cNvGrpSpPr>
          <p:nvPr/>
        </p:nvGrpSpPr>
        <p:grpSpPr bwMode="auto">
          <a:xfrm>
            <a:off x="3021013" y="1587501"/>
            <a:ext cx="2671763" cy="1543051"/>
            <a:chOff x="1754" y="1126"/>
            <a:chExt cx="1683" cy="972"/>
          </a:xfrm>
        </p:grpSpPr>
        <p:grpSp>
          <p:nvGrpSpPr>
            <p:cNvPr id="269379" name="Group 428"/>
            <p:cNvGrpSpPr>
              <a:grpSpLocks/>
            </p:cNvGrpSpPr>
            <p:nvPr/>
          </p:nvGrpSpPr>
          <p:grpSpPr bwMode="auto">
            <a:xfrm>
              <a:off x="1754" y="1149"/>
              <a:ext cx="1683" cy="949"/>
              <a:chOff x="1002" y="157"/>
              <a:chExt cx="1683" cy="949"/>
            </a:xfrm>
          </p:grpSpPr>
          <p:sp>
            <p:nvSpPr>
              <p:cNvPr id="269381" name="AutoShape 42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69382" name="Rectangle 43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69383" name="Rectangle 43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69384" name="Rectangle 43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269380" name="Text Box 474"/>
            <p:cNvSpPr txBox="1">
              <a:spLocks noChangeArrowheads="1"/>
            </p:cNvSpPr>
            <p:nvPr/>
          </p:nvSpPr>
          <p:spPr bwMode="auto">
            <a:xfrm>
              <a:off x="2201" y="1126"/>
              <a:ext cx="20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3</a:t>
              </a:r>
            </a:p>
          </p:txBody>
        </p:sp>
      </p:grpSp>
      <p:grpSp>
        <p:nvGrpSpPr>
          <p:cNvPr id="8" name="Group 485"/>
          <p:cNvGrpSpPr>
            <a:grpSpLocks/>
          </p:cNvGrpSpPr>
          <p:nvPr/>
        </p:nvGrpSpPr>
        <p:grpSpPr bwMode="auto">
          <a:xfrm>
            <a:off x="3275013" y="1968502"/>
            <a:ext cx="2671763" cy="1555751"/>
            <a:chOff x="1914" y="1366"/>
            <a:chExt cx="1683" cy="980"/>
          </a:xfrm>
        </p:grpSpPr>
        <p:grpSp>
          <p:nvGrpSpPr>
            <p:cNvPr id="269373" name="Group 423"/>
            <p:cNvGrpSpPr>
              <a:grpSpLocks/>
            </p:cNvGrpSpPr>
            <p:nvPr/>
          </p:nvGrpSpPr>
          <p:grpSpPr bwMode="auto">
            <a:xfrm>
              <a:off x="1914" y="1397"/>
              <a:ext cx="1683" cy="949"/>
              <a:chOff x="1002" y="157"/>
              <a:chExt cx="1683" cy="949"/>
            </a:xfrm>
          </p:grpSpPr>
          <p:sp>
            <p:nvSpPr>
              <p:cNvPr id="269375" name="AutoShape 42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69376" name="Rectangle 42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69377" name="Rectangle 42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69378" name="Rectangle 42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269374" name="Text Box 475"/>
            <p:cNvSpPr txBox="1">
              <a:spLocks noChangeArrowheads="1"/>
            </p:cNvSpPr>
            <p:nvPr/>
          </p:nvSpPr>
          <p:spPr bwMode="auto">
            <a:xfrm>
              <a:off x="2377" y="1366"/>
              <a:ext cx="20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4</a:t>
              </a:r>
            </a:p>
          </p:txBody>
        </p:sp>
      </p:grpSp>
      <p:grpSp>
        <p:nvGrpSpPr>
          <p:cNvPr id="10" name="Group 486"/>
          <p:cNvGrpSpPr>
            <a:grpSpLocks/>
          </p:cNvGrpSpPr>
          <p:nvPr/>
        </p:nvGrpSpPr>
        <p:grpSpPr bwMode="auto">
          <a:xfrm>
            <a:off x="3560763" y="2349502"/>
            <a:ext cx="2671763" cy="1555751"/>
            <a:chOff x="2094" y="1606"/>
            <a:chExt cx="1683" cy="980"/>
          </a:xfrm>
        </p:grpSpPr>
        <p:grpSp>
          <p:nvGrpSpPr>
            <p:cNvPr id="269367" name="Group 433"/>
            <p:cNvGrpSpPr>
              <a:grpSpLocks/>
            </p:cNvGrpSpPr>
            <p:nvPr/>
          </p:nvGrpSpPr>
          <p:grpSpPr bwMode="auto">
            <a:xfrm>
              <a:off x="2094" y="1637"/>
              <a:ext cx="1683" cy="949"/>
              <a:chOff x="1002" y="157"/>
              <a:chExt cx="1683" cy="949"/>
            </a:xfrm>
          </p:grpSpPr>
          <p:sp>
            <p:nvSpPr>
              <p:cNvPr id="269369" name="AutoShape 43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69370" name="Rectangle 43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69371" name="Rectangle 43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69372" name="Rectangle 43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269368" name="Text Box 476"/>
            <p:cNvSpPr txBox="1">
              <a:spLocks noChangeArrowheads="1"/>
            </p:cNvSpPr>
            <p:nvPr/>
          </p:nvSpPr>
          <p:spPr bwMode="auto">
            <a:xfrm>
              <a:off x="2561" y="1606"/>
              <a:ext cx="20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5</a:t>
              </a:r>
            </a:p>
          </p:txBody>
        </p:sp>
      </p:grpSp>
      <p:grpSp>
        <p:nvGrpSpPr>
          <p:cNvPr id="12" name="Group 487"/>
          <p:cNvGrpSpPr>
            <a:grpSpLocks/>
          </p:cNvGrpSpPr>
          <p:nvPr/>
        </p:nvGrpSpPr>
        <p:grpSpPr bwMode="auto">
          <a:xfrm>
            <a:off x="3865563" y="2717801"/>
            <a:ext cx="2671763" cy="1568450"/>
            <a:chOff x="2286" y="1838"/>
            <a:chExt cx="1683" cy="988"/>
          </a:xfrm>
        </p:grpSpPr>
        <p:grpSp>
          <p:nvGrpSpPr>
            <p:cNvPr id="269361" name="Group 438"/>
            <p:cNvGrpSpPr>
              <a:grpSpLocks/>
            </p:cNvGrpSpPr>
            <p:nvPr/>
          </p:nvGrpSpPr>
          <p:grpSpPr bwMode="auto">
            <a:xfrm>
              <a:off x="2286" y="1877"/>
              <a:ext cx="1683" cy="949"/>
              <a:chOff x="1002" y="157"/>
              <a:chExt cx="1683" cy="949"/>
            </a:xfrm>
          </p:grpSpPr>
          <p:sp>
            <p:nvSpPr>
              <p:cNvPr id="269363" name="AutoShape 43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69364" name="Rectangle 44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69365" name="Rectangle 44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69366" name="Rectangle 44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269362" name="Text Box 477"/>
            <p:cNvSpPr txBox="1">
              <a:spLocks noChangeArrowheads="1"/>
            </p:cNvSpPr>
            <p:nvPr/>
          </p:nvSpPr>
          <p:spPr bwMode="auto">
            <a:xfrm>
              <a:off x="2729" y="1838"/>
              <a:ext cx="20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6</a:t>
              </a:r>
            </a:p>
          </p:txBody>
        </p:sp>
      </p:grpSp>
      <p:grpSp>
        <p:nvGrpSpPr>
          <p:cNvPr id="14" name="Group 489"/>
          <p:cNvGrpSpPr>
            <a:grpSpLocks/>
          </p:cNvGrpSpPr>
          <p:nvPr/>
        </p:nvGrpSpPr>
        <p:grpSpPr bwMode="auto">
          <a:xfrm>
            <a:off x="4132263" y="3111503"/>
            <a:ext cx="2671763" cy="1555751"/>
            <a:chOff x="2454" y="2086"/>
            <a:chExt cx="1683" cy="980"/>
          </a:xfrm>
        </p:grpSpPr>
        <p:grpSp>
          <p:nvGrpSpPr>
            <p:cNvPr id="269355" name="Group 443"/>
            <p:cNvGrpSpPr>
              <a:grpSpLocks/>
            </p:cNvGrpSpPr>
            <p:nvPr/>
          </p:nvGrpSpPr>
          <p:grpSpPr bwMode="auto">
            <a:xfrm>
              <a:off x="2454" y="2117"/>
              <a:ext cx="1683" cy="949"/>
              <a:chOff x="1002" y="157"/>
              <a:chExt cx="1683" cy="949"/>
            </a:xfrm>
          </p:grpSpPr>
          <p:sp>
            <p:nvSpPr>
              <p:cNvPr id="269357" name="AutoShape 44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69358" name="Rectangle 44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69359" name="Rectangle 44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69360" name="Rectangle 44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269356" name="Text Box 478"/>
            <p:cNvSpPr txBox="1">
              <a:spLocks noChangeArrowheads="1"/>
            </p:cNvSpPr>
            <p:nvPr/>
          </p:nvSpPr>
          <p:spPr bwMode="auto">
            <a:xfrm>
              <a:off x="2913" y="2086"/>
              <a:ext cx="20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7</a:t>
              </a:r>
            </a:p>
          </p:txBody>
        </p:sp>
      </p:grpSp>
      <p:grpSp>
        <p:nvGrpSpPr>
          <p:cNvPr id="16" name="Group 490"/>
          <p:cNvGrpSpPr>
            <a:grpSpLocks/>
          </p:cNvGrpSpPr>
          <p:nvPr/>
        </p:nvGrpSpPr>
        <p:grpSpPr bwMode="auto">
          <a:xfrm>
            <a:off x="4386263" y="3492503"/>
            <a:ext cx="2671763" cy="1555751"/>
            <a:chOff x="2614" y="2326"/>
            <a:chExt cx="1683" cy="980"/>
          </a:xfrm>
        </p:grpSpPr>
        <p:grpSp>
          <p:nvGrpSpPr>
            <p:cNvPr id="269349" name="Group 448"/>
            <p:cNvGrpSpPr>
              <a:grpSpLocks/>
            </p:cNvGrpSpPr>
            <p:nvPr/>
          </p:nvGrpSpPr>
          <p:grpSpPr bwMode="auto">
            <a:xfrm>
              <a:off x="2614" y="2357"/>
              <a:ext cx="1683" cy="949"/>
              <a:chOff x="1002" y="157"/>
              <a:chExt cx="1683" cy="949"/>
            </a:xfrm>
          </p:grpSpPr>
          <p:sp>
            <p:nvSpPr>
              <p:cNvPr id="269351" name="AutoShape 44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69352" name="Rectangle 45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69353" name="Rectangle 45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69354" name="Rectangle 45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269350" name="Text Box 479"/>
            <p:cNvSpPr txBox="1">
              <a:spLocks noChangeArrowheads="1"/>
            </p:cNvSpPr>
            <p:nvPr/>
          </p:nvSpPr>
          <p:spPr bwMode="auto">
            <a:xfrm>
              <a:off x="3089" y="2326"/>
              <a:ext cx="20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8</a:t>
              </a:r>
            </a:p>
          </p:txBody>
        </p:sp>
      </p:grpSp>
      <p:grpSp>
        <p:nvGrpSpPr>
          <p:cNvPr id="18" name="Group 491"/>
          <p:cNvGrpSpPr>
            <a:grpSpLocks/>
          </p:cNvGrpSpPr>
          <p:nvPr/>
        </p:nvGrpSpPr>
        <p:grpSpPr bwMode="auto">
          <a:xfrm>
            <a:off x="4703763" y="3860801"/>
            <a:ext cx="2671763" cy="1568450"/>
            <a:chOff x="2814" y="2558"/>
            <a:chExt cx="1683" cy="988"/>
          </a:xfrm>
        </p:grpSpPr>
        <p:grpSp>
          <p:nvGrpSpPr>
            <p:cNvPr id="269343" name="Group 453"/>
            <p:cNvGrpSpPr>
              <a:grpSpLocks/>
            </p:cNvGrpSpPr>
            <p:nvPr/>
          </p:nvGrpSpPr>
          <p:grpSpPr bwMode="auto">
            <a:xfrm>
              <a:off x="2814" y="2597"/>
              <a:ext cx="1683" cy="949"/>
              <a:chOff x="1002" y="157"/>
              <a:chExt cx="1683" cy="949"/>
            </a:xfrm>
          </p:grpSpPr>
          <p:sp>
            <p:nvSpPr>
              <p:cNvPr id="269345" name="AutoShape 45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69346" name="Rectangle 45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69347" name="Rectangle 45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69348" name="Rectangle 45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269344" name="Text Box 480"/>
            <p:cNvSpPr txBox="1">
              <a:spLocks noChangeArrowheads="1"/>
            </p:cNvSpPr>
            <p:nvPr/>
          </p:nvSpPr>
          <p:spPr bwMode="auto">
            <a:xfrm>
              <a:off x="3265" y="2558"/>
              <a:ext cx="20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9</a:t>
              </a:r>
            </a:p>
          </p:txBody>
        </p:sp>
      </p:grpSp>
      <p:grpSp>
        <p:nvGrpSpPr>
          <p:cNvPr id="20" name="Group 492"/>
          <p:cNvGrpSpPr>
            <a:grpSpLocks/>
          </p:cNvGrpSpPr>
          <p:nvPr/>
        </p:nvGrpSpPr>
        <p:grpSpPr bwMode="auto">
          <a:xfrm>
            <a:off x="4995863" y="4254503"/>
            <a:ext cx="2671763" cy="1555751"/>
            <a:chOff x="2998" y="2806"/>
            <a:chExt cx="1683" cy="980"/>
          </a:xfrm>
        </p:grpSpPr>
        <p:grpSp>
          <p:nvGrpSpPr>
            <p:cNvPr id="269337" name="Group 458"/>
            <p:cNvGrpSpPr>
              <a:grpSpLocks/>
            </p:cNvGrpSpPr>
            <p:nvPr/>
          </p:nvGrpSpPr>
          <p:grpSpPr bwMode="auto">
            <a:xfrm>
              <a:off x="2998" y="2837"/>
              <a:ext cx="1683" cy="949"/>
              <a:chOff x="1002" y="157"/>
              <a:chExt cx="1683" cy="949"/>
            </a:xfrm>
          </p:grpSpPr>
          <p:sp>
            <p:nvSpPr>
              <p:cNvPr id="269339" name="AutoShape 45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69340" name="Rectangle 46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69341" name="Rectangle 46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69342" name="Rectangle 46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269338" name="Text Box 481"/>
            <p:cNvSpPr txBox="1">
              <a:spLocks noChangeArrowheads="1"/>
            </p:cNvSpPr>
            <p:nvPr/>
          </p:nvSpPr>
          <p:spPr bwMode="auto">
            <a:xfrm>
              <a:off x="3383" y="2806"/>
              <a:ext cx="29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10</a:t>
              </a:r>
            </a:p>
          </p:txBody>
        </p:sp>
      </p:grpSp>
      <p:sp>
        <p:nvSpPr>
          <p:cNvPr id="269331" name="Text Box 495"/>
          <p:cNvSpPr txBox="1">
            <a:spLocks noChangeArrowheads="1"/>
          </p:cNvSpPr>
          <p:nvPr/>
        </p:nvSpPr>
        <p:spPr bwMode="auto">
          <a:xfrm>
            <a:off x="8753185"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69332" name="Text Box 497"/>
          <p:cNvSpPr txBox="1">
            <a:spLocks noChangeArrowheads="1"/>
          </p:cNvSpPr>
          <p:nvPr/>
        </p:nvSpPr>
        <p:spPr bwMode="auto">
          <a:xfrm>
            <a:off x="8797326" y="6183283"/>
            <a:ext cx="25519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269333" name="Text Box 498"/>
          <p:cNvSpPr txBox="1">
            <a:spLocks noChangeArrowheads="1"/>
          </p:cNvSpPr>
          <p:nvPr/>
        </p:nvSpPr>
        <p:spPr bwMode="auto">
          <a:xfrm>
            <a:off x="8338639" y="6485037"/>
            <a:ext cx="23435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269334" name="Text Box 499"/>
          <p:cNvSpPr txBox="1">
            <a:spLocks noChangeArrowheads="1"/>
          </p:cNvSpPr>
          <p:nvPr/>
        </p:nvSpPr>
        <p:spPr bwMode="auto">
          <a:xfrm>
            <a:off x="8086580" y="6518990"/>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41</a:t>
            </a:r>
          </a:p>
        </p:txBody>
      </p:sp>
      <p:sp>
        <p:nvSpPr>
          <p:cNvPr id="269335" name="Text Box 501"/>
          <p:cNvSpPr txBox="1">
            <a:spLocks noChangeArrowheads="1"/>
          </p:cNvSpPr>
          <p:nvPr/>
        </p:nvSpPr>
        <p:spPr bwMode="auto">
          <a:xfrm>
            <a:off x="7085233" y="6269444"/>
            <a:ext cx="15632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8-14</a:t>
            </a:r>
          </a:p>
        </p:txBody>
      </p:sp>
      <p:sp>
        <p:nvSpPr>
          <p:cNvPr id="3" name="Title 2"/>
          <p:cNvSpPr>
            <a:spLocks noGrp="1"/>
          </p:cNvSpPr>
          <p:nvPr>
            <p:ph type="title" idx="4294967295"/>
          </p:nvPr>
        </p:nvSpPr>
        <p:spPr>
          <a:xfrm>
            <a:off x="2071688" y="-133350"/>
            <a:ext cx="5343525" cy="949325"/>
          </a:xfrm>
          <a:prstGeom prst="rect">
            <a:avLst/>
          </a:prstGeom>
        </p:spPr>
        <p:txBody>
          <a:bodyPr/>
          <a:lstStyle/>
          <a:p>
            <a:pPr>
              <a:defRPr/>
            </a:pPr>
            <a:r>
              <a:rPr lang="ar-JO" dirty="0">
                <a:latin typeface="Arial" panose="020B0604020202020204" pitchFamily="34" charset="0"/>
                <a:cs typeface="Arial" panose="020B0604020202020204" pitchFamily="34" charset="0"/>
              </a:rPr>
              <a:t>ملف من 10 مجلدات</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70948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1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100"/>
                            </p:stCondLst>
                            <p:childTnLst>
                              <p:par>
                                <p:cTn id="15" presetID="2" presetClass="entr" presetSubtype="8" fill="hold" nodeType="afterEffect">
                                  <p:stCondLst>
                                    <p:cond delay="1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700"/>
                            </p:stCondLst>
                            <p:childTnLst>
                              <p:par>
                                <p:cTn id="20" presetID="2" presetClass="entr" presetSubtype="8" fill="hold" nodeType="afterEffect">
                                  <p:stCondLst>
                                    <p:cond delay="1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300"/>
                            </p:stCondLst>
                            <p:childTnLst>
                              <p:par>
                                <p:cTn id="25" presetID="2" presetClass="entr" presetSubtype="8" fill="hold" nodeType="afterEffect">
                                  <p:stCondLst>
                                    <p:cond delay="1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900"/>
                            </p:stCondLst>
                            <p:childTnLst>
                              <p:par>
                                <p:cTn id="30" presetID="2" presetClass="entr" presetSubtype="8" fill="hold" nodeType="afterEffect">
                                  <p:stCondLst>
                                    <p:cond delay="10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0-#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500"/>
                            </p:stCondLst>
                            <p:childTnLst>
                              <p:par>
                                <p:cTn id="35" presetID="2" presetClass="entr" presetSubtype="8" fill="hold" nodeType="afterEffect">
                                  <p:stCondLst>
                                    <p:cond delay="10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0-#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4100"/>
                            </p:stCondLst>
                            <p:childTnLst>
                              <p:par>
                                <p:cTn id="40" presetID="2" presetClass="entr" presetSubtype="8" fill="hold" nodeType="afterEffect">
                                  <p:stCondLst>
                                    <p:cond delay="10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0-#ppt_w/2"/>
                                          </p:val>
                                        </p:tav>
                                        <p:tav tm="100000">
                                          <p:val>
                                            <p:strVal val="#ppt_x"/>
                                          </p:val>
                                        </p:tav>
                                      </p:tavLst>
                                    </p:anim>
                                    <p:anim calcmode="lin" valueType="num">
                                      <p:cBhvr additive="base">
                                        <p:cTn id="43" dur="500" fill="hold"/>
                                        <p:tgtEl>
                                          <p:spTgt spid="16"/>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4700"/>
                            </p:stCondLst>
                            <p:childTnLst>
                              <p:par>
                                <p:cTn id="45" presetID="2" presetClass="entr" presetSubtype="8" fill="hold" nodeType="afterEffect">
                                  <p:stCondLst>
                                    <p:cond delay="10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0-#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5300"/>
                            </p:stCondLst>
                            <p:childTnLst>
                              <p:par>
                                <p:cTn id="50" presetID="2" presetClass="entr" presetSubtype="8" fill="hold" nodeType="afterEffect">
                                  <p:stCondLst>
                                    <p:cond delay="10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0-#ppt_w/2"/>
                                          </p:val>
                                        </p:tav>
                                        <p:tav tm="100000">
                                          <p:val>
                                            <p:strVal val="#ppt_x"/>
                                          </p:val>
                                        </p:tav>
                                      </p:tavLst>
                                    </p:anim>
                                    <p:anim calcmode="lin" valueType="num">
                                      <p:cBhvr additive="base">
                                        <p:cTn id="5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9051" y="1439864"/>
            <a:ext cx="9163051" cy="1470025"/>
          </a:xfrm>
          <a:ln w="12700">
            <a:miter lim="800000"/>
            <a:headEnd/>
            <a:tailEnd/>
          </a:ln>
          <a:effectLst>
            <a:outerShdw blurRad="63500" dist="107763" dir="2700000" algn="ctr" rotWithShape="0">
              <a:schemeClr val="bg2"/>
            </a:outerShdw>
          </a:effectLst>
        </p:spPr>
        <p:txBody>
          <a:bodyPr lIns="90487" tIns="44450" rIns="90487" bIns="44450" anchor="ctr"/>
          <a:lstStyle/>
          <a:p>
            <a:pPr algn="ctr">
              <a:defRPr/>
            </a:pPr>
            <a:r>
              <a:rPr lang="ar-JO" sz="5400" kern="1200" dirty="0">
                <a:solidFill>
                  <a:srgbClr val="FAFD00"/>
                </a:solidFill>
                <a:latin typeface="Arial" panose="020B0604020202020204" pitchFamily="34" charset="0"/>
                <a:ea typeface="ＭＳ Ｐゴシック" charset="0"/>
                <a:cs typeface="Arial" panose="020B0604020202020204" pitchFamily="34" charset="0"/>
              </a:rPr>
              <a:t>فتح</a:t>
            </a:r>
            <a:br>
              <a:rPr lang="en-US" sz="5400" kern="1200" dirty="0">
                <a:solidFill>
                  <a:srgbClr val="FAFD00"/>
                </a:solidFill>
                <a:latin typeface="Arial" panose="020B0604020202020204" pitchFamily="34" charset="0"/>
                <a:ea typeface="ＭＳ Ｐゴシック" charset="0"/>
                <a:cs typeface="Arial" panose="020B0604020202020204" pitchFamily="34" charset="0"/>
              </a:rPr>
            </a:br>
            <a:r>
              <a:rPr lang="en-US" sz="5400" kern="1200" dirty="0">
                <a:solidFill>
                  <a:srgbClr val="FAFD00"/>
                </a:solidFill>
                <a:latin typeface="Arial" panose="020B0604020202020204" pitchFamily="34" charset="0"/>
                <a:ea typeface="ＭＳ Ｐゴシック" charset="0"/>
                <a:cs typeface="Arial" panose="020B0604020202020204" pitchFamily="34" charset="0"/>
              </a:rPr>
              <a:t>”</a:t>
            </a:r>
            <a:r>
              <a:rPr lang="ar-JO" sz="5400" kern="1200" dirty="0">
                <a:solidFill>
                  <a:srgbClr val="FAFD00"/>
                </a:solidFill>
                <a:latin typeface="Arial" panose="020B0604020202020204" pitchFamily="34" charset="0"/>
                <a:ea typeface="ＭＳ Ｐゴシック" charset="0"/>
                <a:cs typeface="Arial" panose="020B0604020202020204" pitchFamily="34" charset="0"/>
              </a:rPr>
              <a:t>ملف كتابك المقدس</a:t>
            </a:r>
            <a:r>
              <a:rPr lang="en-US" sz="5400" kern="1200" dirty="0">
                <a:solidFill>
                  <a:srgbClr val="FAFD00"/>
                </a:solidFill>
                <a:latin typeface="Arial" panose="020B0604020202020204" pitchFamily="34" charset="0"/>
                <a:ea typeface="ＭＳ Ｐゴシック" charset="0"/>
                <a:cs typeface="Arial" panose="020B0604020202020204" pitchFamily="34" charset="0"/>
              </a:rPr>
              <a:t>" </a:t>
            </a:r>
          </a:p>
        </p:txBody>
      </p:sp>
      <p:sp>
        <p:nvSpPr>
          <p:cNvPr id="343042" name="Rectangle 2"/>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rPr>
              <a:t>7</a:t>
            </a:r>
          </a:p>
        </p:txBody>
      </p:sp>
      <p:sp>
        <p:nvSpPr>
          <p:cNvPr id="343043" name="Line 3"/>
          <p:cNvSpPr>
            <a:spLocks noChangeShapeType="1"/>
          </p:cNvSpPr>
          <p:nvPr/>
        </p:nvSpPr>
        <p:spPr bwMode="auto">
          <a:xfrm>
            <a:off x="925514" y="8636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343044" name="Text Box 4"/>
          <p:cNvSpPr txBox="1">
            <a:spLocks noChangeArrowheads="1"/>
          </p:cNvSpPr>
          <p:nvPr/>
        </p:nvSpPr>
        <p:spPr bwMode="auto">
          <a:xfrm>
            <a:off x="2996123" y="3078590"/>
            <a:ext cx="1667444" cy="3293209"/>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0" u="none" strike="noStrike" kern="1200" cap="none" spc="0" normalizeH="0" baseline="0" noProof="0">
                <a:ln>
                  <a:noFill/>
                </a:ln>
                <a:solidFill>
                  <a:srgbClr val="FC0128"/>
                </a:solidFill>
                <a:effectLst/>
                <a:uLnTx/>
                <a:uFillTx/>
                <a:latin typeface="Arial" panose="020B0604020202020204" pitchFamily="34" charset="0"/>
                <a:cs typeface="Arial" panose="020B0604020202020204" pitchFamily="34" charset="0"/>
              </a:rPr>
              <a:t>7</a:t>
            </a:r>
          </a:p>
        </p:txBody>
      </p:sp>
      <p:sp>
        <p:nvSpPr>
          <p:cNvPr id="343045" name="Line 5"/>
          <p:cNvSpPr>
            <a:spLocks noChangeShapeType="1"/>
          </p:cNvSpPr>
          <p:nvPr/>
        </p:nvSpPr>
        <p:spPr bwMode="auto">
          <a:xfrm>
            <a:off x="3433765" y="4591050"/>
            <a:ext cx="801687" cy="1588"/>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71366" name="Text Box 6"/>
          <p:cNvSpPr txBox="1">
            <a:spLocks noChangeArrowheads="1"/>
          </p:cNvSpPr>
          <p:nvPr/>
        </p:nvSpPr>
        <p:spPr bwMode="auto">
          <a:xfrm>
            <a:off x="8753185"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grpSp>
        <p:nvGrpSpPr>
          <p:cNvPr id="2" name="Group 25"/>
          <p:cNvGrpSpPr>
            <a:grpSpLocks/>
          </p:cNvGrpSpPr>
          <p:nvPr/>
        </p:nvGrpSpPr>
        <p:grpSpPr bwMode="auto">
          <a:xfrm>
            <a:off x="566739" y="3076576"/>
            <a:ext cx="8167687" cy="3292475"/>
            <a:chOff x="340" y="371"/>
            <a:chExt cx="5145" cy="2074"/>
          </a:xfrm>
        </p:grpSpPr>
        <p:grpSp>
          <p:nvGrpSpPr>
            <p:cNvPr id="271404" name="Group 15"/>
            <p:cNvGrpSpPr>
              <a:grpSpLocks/>
            </p:cNvGrpSpPr>
            <p:nvPr/>
          </p:nvGrpSpPr>
          <p:grpSpPr bwMode="auto">
            <a:xfrm>
              <a:off x="1865" y="371"/>
              <a:ext cx="1050" cy="2074"/>
              <a:chOff x="1983" y="2036"/>
              <a:chExt cx="1050" cy="2074"/>
            </a:xfrm>
          </p:grpSpPr>
          <p:sp>
            <p:nvSpPr>
              <p:cNvPr id="343056" name="Text Box 16"/>
              <p:cNvSpPr txBox="1">
                <a:spLocks noChangeArrowheads="1"/>
              </p:cNvSpPr>
              <p:nvPr/>
            </p:nvSpPr>
            <p:spPr bwMode="auto">
              <a:xfrm>
                <a:off x="1983" y="2036"/>
                <a:ext cx="1050" cy="2074"/>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0" u="none" strike="noStrike" kern="1200" cap="none" spc="0" normalizeH="0" baseline="0" noProof="0">
                    <a:ln>
                      <a:noFill/>
                    </a:ln>
                    <a:solidFill>
                      <a:srgbClr val="FC0128"/>
                    </a:solidFill>
                    <a:effectLst/>
                    <a:uLnTx/>
                    <a:uFillTx/>
                    <a:latin typeface="Arial" panose="020B0604020202020204" pitchFamily="34" charset="0"/>
                    <a:cs typeface="Arial" panose="020B0604020202020204" pitchFamily="34" charset="0"/>
                  </a:rPr>
                  <a:t>7</a:t>
                </a:r>
              </a:p>
            </p:txBody>
          </p:sp>
          <p:sp>
            <p:nvSpPr>
              <p:cNvPr id="343057" name="Line 17"/>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343062" name="Text Box 22"/>
            <p:cNvSpPr txBox="1">
              <a:spLocks noChangeArrowheads="1"/>
            </p:cNvSpPr>
            <p:nvPr/>
          </p:nvSpPr>
          <p:spPr bwMode="auto">
            <a:xfrm>
              <a:off x="4004" y="448"/>
              <a:ext cx="1481" cy="1890"/>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J</a:t>
              </a:r>
            </a:p>
          </p:txBody>
        </p:sp>
        <p:sp>
          <p:nvSpPr>
            <p:cNvPr id="343063" name="Text Box 23"/>
            <p:cNvSpPr txBox="1">
              <a:spLocks noChangeArrowheads="1"/>
            </p:cNvSpPr>
            <p:nvPr/>
          </p:nvSpPr>
          <p:spPr bwMode="auto">
            <a:xfrm>
              <a:off x="2844" y="453"/>
              <a:ext cx="1481" cy="1890"/>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0" u="none" strike="noStrike" kern="1200" cap="none" spc="0" normalizeH="0" baseline="0" noProof="0">
                  <a:ln>
                    <a:noFill/>
                  </a:ln>
                  <a:solidFill>
                    <a:srgbClr val="114FFB"/>
                  </a:solidFill>
                  <a:effectLst>
                    <a:outerShdw blurRad="38100" dist="38100" dir="2700000" algn="tl">
                      <a:srgbClr val="000000"/>
                    </a:outerShdw>
                  </a:effectLst>
                  <a:uLnTx/>
                  <a:uFillTx/>
                  <a:latin typeface="Arial" panose="020B0604020202020204" pitchFamily="34" charset="0"/>
                  <a:cs typeface="Arial" panose="020B0604020202020204" pitchFamily="34" charset="0"/>
                </a:rPr>
                <a:t>S</a:t>
              </a:r>
            </a:p>
          </p:txBody>
        </p:sp>
        <p:sp>
          <p:nvSpPr>
            <p:cNvPr id="343064" name="Text Box 24"/>
            <p:cNvSpPr txBox="1">
              <a:spLocks noChangeArrowheads="1"/>
            </p:cNvSpPr>
            <p:nvPr/>
          </p:nvSpPr>
          <p:spPr bwMode="auto">
            <a:xfrm>
              <a:off x="340" y="448"/>
              <a:ext cx="1481" cy="1890"/>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C</a:t>
              </a:r>
            </a:p>
          </p:txBody>
        </p:sp>
      </p:grpSp>
      <p:grpSp>
        <p:nvGrpSpPr>
          <p:cNvPr id="4" name="Group 57"/>
          <p:cNvGrpSpPr>
            <a:grpSpLocks/>
          </p:cNvGrpSpPr>
          <p:nvPr/>
        </p:nvGrpSpPr>
        <p:grpSpPr bwMode="auto">
          <a:xfrm>
            <a:off x="547690" y="3055938"/>
            <a:ext cx="8167687" cy="3468689"/>
            <a:chOff x="453" y="2034"/>
            <a:chExt cx="5145" cy="2185"/>
          </a:xfrm>
        </p:grpSpPr>
        <p:sp>
          <p:nvSpPr>
            <p:cNvPr id="343087" name="Text Box 47"/>
            <p:cNvSpPr txBox="1">
              <a:spLocks noChangeArrowheads="1"/>
            </p:cNvSpPr>
            <p:nvPr/>
          </p:nvSpPr>
          <p:spPr bwMode="auto">
            <a:xfrm>
              <a:off x="1983" y="2036"/>
              <a:ext cx="1050" cy="2074"/>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0" u="none" strike="noStrike" kern="1200" cap="none" spc="0" normalizeH="0" baseline="0" noProof="0">
                  <a:ln>
                    <a:noFill/>
                  </a:ln>
                  <a:solidFill>
                    <a:srgbClr val="FC0128"/>
                  </a:solidFill>
                  <a:effectLst/>
                  <a:uLnTx/>
                  <a:uFillTx/>
                  <a:latin typeface="Arial" panose="020B0604020202020204" pitchFamily="34" charset="0"/>
                  <a:cs typeface="Arial" panose="020B0604020202020204" pitchFamily="34" charset="0"/>
                </a:rPr>
                <a:t>7</a:t>
              </a:r>
            </a:p>
          </p:txBody>
        </p:sp>
        <p:sp>
          <p:nvSpPr>
            <p:cNvPr id="343088" name="Line 48"/>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343089" name="Text Box 49"/>
            <p:cNvSpPr txBox="1">
              <a:spLocks noChangeArrowheads="1"/>
            </p:cNvSpPr>
            <p:nvPr/>
          </p:nvSpPr>
          <p:spPr bwMode="auto">
            <a:xfrm>
              <a:off x="4992" y="4045"/>
              <a:ext cx="116" cy="174"/>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71397" name="Group 50"/>
            <p:cNvGrpSpPr>
              <a:grpSpLocks/>
            </p:cNvGrpSpPr>
            <p:nvPr/>
          </p:nvGrpSpPr>
          <p:grpSpPr bwMode="auto">
            <a:xfrm>
              <a:off x="453" y="2034"/>
              <a:ext cx="5145" cy="2074"/>
              <a:chOff x="340" y="371"/>
              <a:chExt cx="5145" cy="2074"/>
            </a:xfrm>
          </p:grpSpPr>
          <p:grpSp>
            <p:nvGrpSpPr>
              <p:cNvPr id="271398" name="Group 51"/>
              <p:cNvGrpSpPr>
                <a:grpSpLocks/>
              </p:cNvGrpSpPr>
              <p:nvPr/>
            </p:nvGrpSpPr>
            <p:grpSpPr bwMode="auto">
              <a:xfrm>
                <a:off x="1865" y="371"/>
                <a:ext cx="1050" cy="2074"/>
                <a:chOff x="1983" y="2036"/>
                <a:chExt cx="1050" cy="2074"/>
              </a:xfrm>
            </p:grpSpPr>
            <p:sp>
              <p:nvSpPr>
                <p:cNvPr id="343092" name="Text Box 52"/>
                <p:cNvSpPr txBox="1">
                  <a:spLocks noChangeArrowheads="1"/>
                </p:cNvSpPr>
                <p:nvPr/>
              </p:nvSpPr>
              <p:spPr bwMode="auto">
                <a:xfrm>
                  <a:off x="1983" y="2036"/>
                  <a:ext cx="1050" cy="2074"/>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0" u="none" strike="noStrike" kern="1200" cap="none" spc="0" normalizeH="0" baseline="0" noProof="0">
                      <a:ln>
                        <a:noFill/>
                      </a:ln>
                      <a:solidFill>
                        <a:srgbClr val="FC0128"/>
                      </a:solidFill>
                      <a:effectLst/>
                      <a:uLnTx/>
                      <a:uFillTx/>
                      <a:latin typeface="Arial" panose="020B0604020202020204" pitchFamily="34" charset="0"/>
                      <a:cs typeface="Arial" panose="020B0604020202020204" pitchFamily="34" charset="0"/>
                    </a:rPr>
                    <a:t>7</a:t>
                  </a:r>
                </a:p>
              </p:txBody>
            </p:sp>
            <p:sp>
              <p:nvSpPr>
                <p:cNvPr id="343093" name="Line 53"/>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343094" name="Text Box 54"/>
              <p:cNvSpPr txBox="1">
                <a:spLocks noChangeArrowheads="1"/>
              </p:cNvSpPr>
              <p:nvPr/>
            </p:nvSpPr>
            <p:spPr bwMode="auto">
              <a:xfrm>
                <a:off x="4004" y="448"/>
                <a:ext cx="1481" cy="189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J</a:t>
                </a:r>
              </a:p>
            </p:txBody>
          </p:sp>
          <p:sp>
            <p:nvSpPr>
              <p:cNvPr id="343095" name="Text Box 55"/>
              <p:cNvSpPr txBox="1">
                <a:spLocks noChangeArrowheads="1"/>
              </p:cNvSpPr>
              <p:nvPr/>
            </p:nvSpPr>
            <p:spPr bwMode="auto">
              <a:xfrm>
                <a:off x="2844" y="453"/>
                <a:ext cx="1481" cy="1890"/>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0" u="none" strike="noStrike" kern="1200" cap="none" spc="0" normalizeH="0" baseline="0" noProof="0">
                    <a:ln>
                      <a:noFill/>
                    </a:ln>
                    <a:solidFill>
                      <a:srgbClr val="114FFB"/>
                    </a:solidFill>
                    <a:effectLst>
                      <a:outerShdw blurRad="38100" dist="38100" dir="2700000" algn="tl">
                        <a:srgbClr val="000000"/>
                      </a:outerShdw>
                    </a:effectLst>
                    <a:uLnTx/>
                    <a:uFillTx/>
                    <a:latin typeface="Arial" panose="020B0604020202020204" pitchFamily="34" charset="0"/>
                    <a:cs typeface="Arial" panose="020B0604020202020204" pitchFamily="34" charset="0"/>
                  </a:rPr>
                  <a:t>S</a:t>
                </a:r>
              </a:p>
            </p:txBody>
          </p:sp>
          <p:sp>
            <p:nvSpPr>
              <p:cNvPr id="343096" name="Text Box 56"/>
              <p:cNvSpPr txBox="1">
                <a:spLocks noChangeArrowheads="1"/>
              </p:cNvSpPr>
              <p:nvPr/>
            </p:nvSpPr>
            <p:spPr bwMode="auto">
              <a:xfrm>
                <a:off x="340" y="448"/>
                <a:ext cx="1481" cy="189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C</a:t>
                </a:r>
              </a:p>
            </p:txBody>
          </p:sp>
        </p:grpSp>
      </p:grpSp>
      <p:grpSp>
        <p:nvGrpSpPr>
          <p:cNvPr id="7" name="Group 81"/>
          <p:cNvGrpSpPr>
            <a:grpSpLocks/>
          </p:cNvGrpSpPr>
          <p:nvPr/>
        </p:nvGrpSpPr>
        <p:grpSpPr bwMode="auto">
          <a:xfrm>
            <a:off x="542925" y="3051177"/>
            <a:ext cx="8167688" cy="3468689"/>
            <a:chOff x="453" y="2034"/>
            <a:chExt cx="5145" cy="2185"/>
          </a:xfrm>
        </p:grpSpPr>
        <p:sp>
          <p:nvSpPr>
            <p:cNvPr id="343122" name="Text Box 82"/>
            <p:cNvSpPr txBox="1">
              <a:spLocks noChangeArrowheads="1"/>
            </p:cNvSpPr>
            <p:nvPr/>
          </p:nvSpPr>
          <p:spPr bwMode="auto">
            <a:xfrm>
              <a:off x="1983" y="2036"/>
              <a:ext cx="1050" cy="2074"/>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0" u="none" strike="noStrike" kern="1200" cap="none" spc="0" normalizeH="0" baseline="0" noProof="0">
                  <a:ln>
                    <a:noFill/>
                  </a:ln>
                  <a:solidFill>
                    <a:srgbClr val="FC0128"/>
                  </a:solidFill>
                  <a:effectLst/>
                  <a:uLnTx/>
                  <a:uFillTx/>
                  <a:latin typeface="Arial" panose="020B0604020202020204" pitchFamily="34" charset="0"/>
                  <a:cs typeface="Arial" panose="020B0604020202020204" pitchFamily="34" charset="0"/>
                </a:rPr>
                <a:t>7</a:t>
              </a:r>
            </a:p>
          </p:txBody>
        </p:sp>
        <p:sp>
          <p:nvSpPr>
            <p:cNvPr id="343123" name="Line 83"/>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343124" name="Text Box 84"/>
            <p:cNvSpPr txBox="1">
              <a:spLocks noChangeArrowheads="1"/>
            </p:cNvSpPr>
            <p:nvPr/>
          </p:nvSpPr>
          <p:spPr bwMode="auto">
            <a:xfrm>
              <a:off x="4992" y="4045"/>
              <a:ext cx="116" cy="174"/>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71387" name="Group 85"/>
            <p:cNvGrpSpPr>
              <a:grpSpLocks/>
            </p:cNvGrpSpPr>
            <p:nvPr/>
          </p:nvGrpSpPr>
          <p:grpSpPr bwMode="auto">
            <a:xfrm>
              <a:off x="453" y="2034"/>
              <a:ext cx="5145" cy="2074"/>
              <a:chOff x="340" y="371"/>
              <a:chExt cx="5145" cy="2074"/>
            </a:xfrm>
          </p:grpSpPr>
          <p:grpSp>
            <p:nvGrpSpPr>
              <p:cNvPr id="271388" name="Group 86"/>
              <p:cNvGrpSpPr>
                <a:grpSpLocks/>
              </p:cNvGrpSpPr>
              <p:nvPr/>
            </p:nvGrpSpPr>
            <p:grpSpPr bwMode="auto">
              <a:xfrm>
                <a:off x="1865" y="371"/>
                <a:ext cx="1050" cy="2074"/>
                <a:chOff x="1983" y="2036"/>
                <a:chExt cx="1050" cy="2074"/>
              </a:xfrm>
            </p:grpSpPr>
            <p:sp>
              <p:nvSpPr>
                <p:cNvPr id="343127" name="Text Box 87"/>
                <p:cNvSpPr txBox="1">
                  <a:spLocks noChangeArrowheads="1"/>
                </p:cNvSpPr>
                <p:nvPr/>
              </p:nvSpPr>
              <p:spPr bwMode="auto">
                <a:xfrm>
                  <a:off x="1983" y="2036"/>
                  <a:ext cx="1050" cy="2074"/>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0" u="none" strike="noStrike" kern="1200" cap="none" spc="0" normalizeH="0" baseline="0" noProof="0">
                      <a:ln>
                        <a:noFill/>
                      </a:ln>
                      <a:solidFill>
                        <a:srgbClr val="FC0128"/>
                      </a:solidFill>
                      <a:effectLst/>
                      <a:uLnTx/>
                      <a:uFillTx/>
                      <a:latin typeface="Arial" panose="020B0604020202020204" pitchFamily="34" charset="0"/>
                      <a:cs typeface="Arial" panose="020B0604020202020204" pitchFamily="34" charset="0"/>
                    </a:rPr>
                    <a:t>7</a:t>
                  </a:r>
                </a:p>
              </p:txBody>
            </p:sp>
            <p:sp>
              <p:nvSpPr>
                <p:cNvPr id="343128" name="Line 88"/>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343129" name="Text Box 89"/>
              <p:cNvSpPr txBox="1">
                <a:spLocks noChangeArrowheads="1"/>
              </p:cNvSpPr>
              <p:nvPr/>
            </p:nvSpPr>
            <p:spPr bwMode="auto">
              <a:xfrm>
                <a:off x="4004" y="448"/>
                <a:ext cx="1481" cy="189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J</a:t>
                </a:r>
              </a:p>
            </p:txBody>
          </p:sp>
          <p:sp>
            <p:nvSpPr>
              <p:cNvPr id="343130" name="Text Box 90"/>
              <p:cNvSpPr txBox="1">
                <a:spLocks noChangeArrowheads="1"/>
              </p:cNvSpPr>
              <p:nvPr/>
            </p:nvSpPr>
            <p:spPr bwMode="auto">
              <a:xfrm>
                <a:off x="2844" y="453"/>
                <a:ext cx="1481" cy="1890"/>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0" u="none" strike="noStrike" kern="1200" cap="none" spc="0" normalizeH="0" baseline="0" noProof="0">
                    <a:ln>
                      <a:noFill/>
                    </a:ln>
                    <a:solidFill>
                      <a:srgbClr val="114FFB"/>
                    </a:solidFill>
                    <a:effectLst>
                      <a:outerShdw blurRad="38100" dist="38100" dir="2700000" algn="tl">
                        <a:srgbClr val="000000"/>
                      </a:outerShdw>
                    </a:effectLst>
                    <a:uLnTx/>
                    <a:uFillTx/>
                    <a:latin typeface="Arial" panose="020B0604020202020204" pitchFamily="34" charset="0"/>
                    <a:cs typeface="Arial" panose="020B0604020202020204" pitchFamily="34" charset="0"/>
                  </a:rPr>
                  <a:t>S</a:t>
                </a:r>
              </a:p>
            </p:txBody>
          </p:sp>
          <p:sp>
            <p:nvSpPr>
              <p:cNvPr id="343131" name="Text Box 91"/>
              <p:cNvSpPr txBox="1">
                <a:spLocks noChangeArrowheads="1"/>
              </p:cNvSpPr>
              <p:nvPr/>
            </p:nvSpPr>
            <p:spPr bwMode="auto">
              <a:xfrm>
                <a:off x="340" y="448"/>
                <a:ext cx="1481" cy="189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C</a:t>
                </a:r>
              </a:p>
            </p:txBody>
          </p:sp>
        </p:grpSp>
      </p:grpSp>
      <p:grpSp>
        <p:nvGrpSpPr>
          <p:cNvPr id="10" name="Group 92"/>
          <p:cNvGrpSpPr>
            <a:grpSpLocks/>
          </p:cNvGrpSpPr>
          <p:nvPr/>
        </p:nvGrpSpPr>
        <p:grpSpPr bwMode="auto">
          <a:xfrm>
            <a:off x="357159" y="2986086"/>
            <a:ext cx="8167687" cy="3468689"/>
            <a:chOff x="453" y="2034"/>
            <a:chExt cx="5145" cy="2185"/>
          </a:xfrm>
        </p:grpSpPr>
        <p:sp>
          <p:nvSpPr>
            <p:cNvPr id="343133" name="Text Box 93"/>
            <p:cNvSpPr txBox="1">
              <a:spLocks noChangeArrowheads="1"/>
            </p:cNvSpPr>
            <p:nvPr/>
          </p:nvSpPr>
          <p:spPr bwMode="auto">
            <a:xfrm>
              <a:off x="1983" y="2036"/>
              <a:ext cx="1050" cy="2074"/>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0" u="none" strike="noStrike" kern="1200" cap="none" spc="0" normalizeH="0" baseline="0" noProof="0">
                  <a:ln>
                    <a:noFill/>
                  </a:ln>
                  <a:solidFill>
                    <a:srgbClr val="FC0128"/>
                  </a:solidFill>
                  <a:effectLst/>
                  <a:uLnTx/>
                  <a:uFillTx/>
                  <a:latin typeface="Arial" panose="020B0604020202020204" pitchFamily="34" charset="0"/>
                  <a:cs typeface="Arial" panose="020B0604020202020204" pitchFamily="34" charset="0"/>
                </a:rPr>
                <a:t>7</a:t>
              </a:r>
            </a:p>
          </p:txBody>
        </p:sp>
        <p:sp>
          <p:nvSpPr>
            <p:cNvPr id="343134" name="Line 94"/>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343135" name="Text Box 95"/>
            <p:cNvSpPr txBox="1">
              <a:spLocks noChangeArrowheads="1"/>
            </p:cNvSpPr>
            <p:nvPr/>
          </p:nvSpPr>
          <p:spPr bwMode="auto">
            <a:xfrm>
              <a:off x="4992" y="4045"/>
              <a:ext cx="116" cy="174"/>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71377" name="Group 96"/>
            <p:cNvGrpSpPr>
              <a:grpSpLocks/>
            </p:cNvGrpSpPr>
            <p:nvPr/>
          </p:nvGrpSpPr>
          <p:grpSpPr bwMode="auto">
            <a:xfrm>
              <a:off x="453" y="2034"/>
              <a:ext cx="5145" cy="2074"/>
              <a:chOff x="340" y="371"/>
              <a:chExt cx="5145" cy="2074"/>
            </a:xfrm>
          </p:grpSpPr>
          <p:grpSp>
            <p:nvGrpSpPr>
              <p:cNvPr id="271378" name="Group 97"/>
              <p:cNvGrpSpPr>
                <a:grpSpLocks/>
              </p:cNvGrpSpPr>
              <p:nvPr/>
            </p:nvGrpSpPr>
            <p:grpSpPr bwMode="auto">
              <a:xfrm>
                <a:off x="1865" y="371"/>
                <a:ext cx="1050" cy="2074"/>
                <a:chOff x="1983" y="2036"/>
                <a:chExt cx="1050" cy="2074"/>
              </a:xfrm>
            </p:grpSpPr>
            <p:sp>
              <p:nvSpPr>
                <p:cNvPr id="343138" name="Text Box 98"/>
                <p:cNvSpPr txBox="1">
                  <a:spLocks noChangeArrowheads="1"/>
                </p:cNvSpPr>
                <p:nvPr/>
              </p:nvSpPr>
              <p:spPr bwMode="auto">
                <a:xfrm>
                  <a:off x="1983" y="2036"/>
                  <a:ext cx="1050" cy="2074"/>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0" u="none" strike="noStrike" kern="1200" cap="none" spc="0" normalizeH="0" baseline="0" noProof="0">
                      <a:ln>
                        <a:noFill/>
                      </a:ln>
                      <a:solidFill>
                        <a:srgbClr val="FC0128"/>
                      </a:solidFill>
                      <a:effectLst/>
                      <a:uLnTx/>
                      <a:uFillTx/>
                      <a:latin typeface="Arial" panose="020B0604020202020204" pitchFamily="34" charset="0"/>
                      <a:cs typeface="Arial" panose="020B0604020202020204" pitchFamily="34" charset="0"/>
                    </a:rPr>
                    <a:t>7</a:t>
                  </a:r>
                </a:p>
              </p:txBody>
            </p:sp>
            <p:sp>
              <p:nvSpPr>
                <p:cNvPr id="343139" name="Line 99"/>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343140" name="Text Box 100"/>
              <p:cNvSpPr txBox="1">
                <a:spLocks noChangeArrowheads="1"/>
              </p:cNvSpPr>
              <p:nvPr/>
            </p:nvSpPr>
            <p:spPr bwMode="auto">
              <a:xfrm>
                <a:off x="4004" y="448"/>
                <a:ext cx="1481" cy="189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J</a:t>
                </a:r>
              </a:p>
            </p:txBody>
          </p:sp>
          <p:sp>
            <p:nvSpPr>
              <p:cNvPr id="343141" name="Text Box 101"/>
              <p:cNvSpPr txBox="1">
                <a:spLocks noChangeArrowheads="1"/>
              </p:cNvSpPr>
              <p:nvPr/>
            </p:nvSpPr>
            <p:spPr bwMode="auto">
              <a:xfrm>
                <a:off x="2844" y="453"/>
                <a:ext cx="1481" cy="1890"/>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0"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cs typeface="Arial" panose="020B0604020202020204" pitchFamily="34" charset="0"/>
                  </a:rPr>
                  <a:t>S</a:t>
                </a:r>
              </a:p>
            </p:txBody>
          </p:sp>
          <p:sp>
            <p:nvSpPr>
              <p:cNvPr id="343142" name="Text Box 102"/>
              <p:cNvSpPr txBox="1">
                <a:spLocks noChangeArrowheads="1"/>
              </p:cNvSpPr>
              <p:nvPr/>
            </p:nvSpPr>
            <p:spPr bwMode="auto">
              <a:xfrm>
                <a:off x="340" y="448"/>
                <a:ext cx="1481" cy="189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C</a:t>
                </a:r>
              </a:p>
            </p:txBody>
          </p:sp>
        </p:grpSp>
      </p:grpSp>
      <p:sp>
        <p:nvSpPr>
          <p:cNvPr id="271371" name="Text Box 103"/>
          <p:cNvSpPr txBox="1">
            <a:spLocks noChangeArrowheads="1"/>
          </p:cNvSpPr>
          <p:nvPr/>
        </p:nvSpPr>
        <p:spPr bwMode="auto">
          <a:xfrm>
            <a:off x="8086580" y="6518990"/>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42</a:t>
            </a:r>
          </a:p>
        </p:txBody>
      </p:sp>
      <p:sp>
        <p:nvSpPr>
          <p:cNvPr id="271372" name="Text Box 104"/>
          <p:cNvSpPr txBox="1">
            <a:spLocks noChangeArrowheads="1"/>
          </p:cNvSpPr>
          <p:nvPr/>
        </p:nvSpPr>
        <p:spPr bwMode="auto">
          <a:xfrm>
            <a:off x="8749354" y="6399184"/>
            <a:ext cx="32733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4</a:t>
            </a:r>
          </a:p>
        </p:txBody>
      </p:sp>
      <p:sp>
        <p:nvSpPr>
          <p:cNvPr id="271373" name="Text Box 105"/>
          <p:cNvSpPr txBox="1">
            <a:spLocks noChangeArrowheads="1"/>
          </p:cNvSpPr>
          <p:nvPr/>
        </p:nvSpPr>
        <p:spPr bwMode="auto">
          <a:xfrm>
            <a:off x="7085233" y="6269444"/>
            <a:ext cx="15632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8-14</a:t>
            </a:r>
          </a:p>
        </p:txBody>
      </p:sp>
    </p:spTree>
    <p:extLst>
      <p:ext uri="{BB962C8B-B14F-4D97-AF65-F5344CB8AC3E}">
        <p14:creationId xmlns:p14="http://schemas.microsoft.com/office/powerpoint/2010/main" val="20317524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43044"/>
                                        </p:tgtEl>
                                        <p:attrNameLst>
                                          <p:attrName>style.visibility</p:attrName>
                                        </p:attrNameLst>
                                      </p:cBhvr>
                                      <p:to>
                                        <p:strVal val="visible"/>
                                      </p:to>
                                    </p:set>
                                    <p:anim calcmode="lin" valueType="num">
                                      <p:cBhvr>
                                        <p:cTn id="7" dur="500" fill="hold"/>
                                        <p:tgtEl>
                                          <p:spTgt spid="343044"/>
                                        </p:tgtEl>
                                        <p:attrNameLst>
                                          <p:attrName>ppt_w</p:attrName>
                                        </p:attrNameLst>
                                      </p:cBhvr>
                                      <p:tavLst>
                                        <p:tav tm="0">
                                          <p:val>
                                            <p:fltVal val="0"/>
                                          </p:val>
                                        </p:tav>
                                        <p:tav tm="100000">
                                          <p:val>
                                            <p:strVal val="#ppt_w"/>
                                          </p:val>
                                        </p:tav>
                                      </p:tavLst>
                                    </p:anim>
                                    <p:anim calcmode="lin" valueType="num">
                                      <p:cBhvr>
                                        <p:cTn id="8" dur="500" fill="hold"/>
                                        <p:tgtEl>
                                          <p:spTgt spid="343044"/>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5" presetClass="entr" presetSubtype="0" fill="hold" nodeType="afterEffect">
                                  <p:stCondLst>
                                    <p:cond delay="0"/>
                                  </p:stCondLst>
                                  <p:childTnLst>
                                    <p:set>
                                      <p:cBhvr>
                                        <p:cTn id="11" dur="1" fill="hold">
                                          <p:stCondLst>
                                            <p:cond delay="0"/>
                                          </p:stCondLst>
                                        </p:cTn>
                                        <p:tgtEl>
                                          <p:spTgt spid="343045"/>
                                        </p:tgtEl>
                                        <p:attrNameLst>
                                          <p:attrName>style.visibility</p:attrName>
                                        </p:attrNameLst>
                                      </p:cBhvr>
                                      <p:to>
                                        <p:strVal val="visible"/>
                                      </p:to>
                                    </p:set>
                                    <p:anim calcmode="lin" valueType="num">
                                      <p:cBhvr>
                                        <p:cTn id="12" dur="1000" fill="hold"/>
                                        <p:tgtEl>
                                          <p:spTgt spid="343045"/>
                                        </p:tgtEl>
                                        <p:attrNameLst>
                                          <p:attrName>ppt_w</p:attrName>
                                        </p:attrNameLst>
                                      </p:cBhvr>
                                      <p:tavLst>
                                        <p:tav tm="0">
                                          <p:val>
                                            <p:fltVal val="0"/>
                                          </p:val>
                                        </p:tav>
                                        <p:tav tm="100000">
                                          <p:val>
                                            <p:strVal val="#ppt_w"/>
                                          </p:val>
                                        </p:tav>
                                      </p:tavLst>
                                    </p:anim>
                                    <p:anim calcmode="lin" valueType="num">
                                      <p:cBhvr>
                                        <p:cTn id="13" dur="1000" fill="hold"/>
                                        <p:tgtEl>
                                          <p:spTgt spid="343045"/>
                                        </p:tgtEl>
                                        <p:attrNameLst>
                                          <p:attrName>ppt_h</p:attrName>
                                        </p:attrNameLst>
                                      </p:cBhvr>
                                      <p:tavLst>
                                        <p:tav tm="0">
                                          <p:val>
                                            <p:fltVal val="0"/>
                                          </p:val>
                                        </p:tav>
                                        <p:tav tm="100000">
                                          <p:val>
                                            <p:strVal val="#ppt_h"/>
                                          </p:val>
                                        </p:tav>
                                      </p:tavLst>
                                    </p:anim>
                                    <p:anim calcmode="lin" valueType="num">
                                      <p:cBhvr>
                                        <p:cTn id="14" dur="1000" fill="hold"/>
                                        <p:tgtEl>
                                          <p:spTgt spid="34304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430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52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 calcmode="lin" valueType="num">
                                      <p:cBhvr>
                                        <p:cTn id="27" dur="500" fill="hold"/>
                                        <p:tgtEl>
                                          <p:spTgt spid="4"/>
                                        </p:tgtEl>
                                        <p:attrNameLst>
                                          <p:attrName>ppt_x</p:attrName>
                                        </p:attrNameLst>
                                      </p:cBhvr>
                                      <p:tavLst>
                                        <p:tav tm="0">
                                          <p:val>
                                            <p:fltVal val="0.5"/>
                                          </p:val>
                                        </p:tav>
                                        <p:tav tm="100000">
                                          <p:val>
                                            <p:strVal val="#ppt_x"/>
                                          </p:val>
                                        </p:tav>
                                      </p:tavLst>
                                    </p:anim>
                                    <p:anim calcmode="lin" valueType="num">
                                      <p:cBhvr>
                                        <p:cTn id="28"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 calcmode="lin" valueType="num">
                                      <p:cBhvr>
                                        <p:cTn id="35" dur="500" fill="hold"/>
                                        <p:tgtEl>
                                          <p:spTgt spid="7"/>
                                        </p:tgtEl>
                                        <p:attrNameLst>
                                          <p:attrName>ppt_x</p:attrName>
                                        </p:attrNameLst>
                                      </p:cBhvr>
                                      <p:tavLst>
                                        <p:tav tm="0">
                                          <p:val>
                                            <p:fltVal val="0.5"/>
                                          </p:val>
                                        </p:tav>
                                        <p:tav tm="100000">
                                          <p:val>
                                            <p:strVal val="#ppt_x"/>
                                          </p:val>
                                        </p:tav>
                                      </p:tavLst>
                                    </p:anim>
                                    <p:anim calcmode="lin" valueType="num">
                                      <p:cBhvr>
                                        <p:cTn id="36"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528"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 calcmode="lin" valueType="num">
                                      <p:cBhvr>
                                        <p:cTn id="43" dur="500" fill="hold"/>
                                        <p:tgtEl>
                                          <p:spTgt spid="10"/>
                                        </p:tgtEl>
                                        <p:attrNameLst>
                                          <p:attrName>ppt_x</p:attrName>
                                        </p:attrNameLst>
                                      </p:cBhvr>
                                      <p:tavLst>
                                        <p:tav tm="0">
                                          <p:val>
                                            <p:fltVal val="0.5"/>
                                          </p:val>
                                        </p:tav>
                                        <p:tav tm="100000">
                                          <p:val>
                                            <p:strVal val="#ppt_x"/>
                                          </p:val>
                                        </p:tav>
                                      </p:tavLst>
                                    </p:anim>
                                    <p:anim calcmode="lin" valueType="num">
                                      <p:cBhvr>
                                        <p:cTn id="44"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CE2139-12E1-1ACB-3F6F-DDD6435A2F6E}"/>
              </a:ext>
            </a:extLst>
          </p:cNvPr>
          <p:cNvPicPr>
            <a:picLocks noChangeAspect="1"/>
          </p:cNvPicPr>
          <p:nvPr/>
        </p:nvPicPr>
        <p:blipFill>
          <a:blip r:embed="rId3"/>
          <a:stretch>
            <a:fillRect/>
          </a:stretch>
        </p:blipFill>
        <p:spPr>
          <a:xfrm>
            <a:off x="0" y="-387424"/>
            <a:ext cx="5573710" cy="8356485"/>
          </a:xfrm>
          <a:prstGeom prst="rect">
            <a:avLst/>
          </a:prstGeom>
        </p:spPr>
      </p:pic>
      <p:sp>
        <p:nvSpPr>
          <p:cNvPr id="2" name="Title 1"/>
          <p:cNvSpPr>
            <a:spLocks noGrp="1"/>
          </p:cNvSpPr>
          <p:nvPr>
            <p:ph type="title"/>
          </p:nvPr>
        </p:nvSpPr>
        <p:spPr>
          <a:xfrm>
            <a:off x="5573710" y="2348880"/>
            <a:ext cx="3570290" cy="4509121"/>
          </a:xfrm>
        </p:spPr>
        <p:txBody>
          <a:bodyPr/>
          <a:lstStyle/>
          <a:p>
            <a:pPr rtl="1">
              <a:defRPr/>
            </a:pP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كيرت (36) وكارا يمتلكون شركة أعمال استشارية قرب مدينة سياتل</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0432939"/>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97" name="Text Box 25"/>
          <p:cNvSpPr txBox="1">
            <a:spLocks noChangeArrowheads="1"/>
          </p:cNvSpPr>
          <p:nvPr/>
        </p:nvSpPr>
        <p:spPr bwMode="auto">
          <a:xfrm>
            <a:off x="798880" y="3066828"/>
            <a:ext cx="1532792" cy="3000821"/>
          </a:xfrm>
          <a:prstGeom prst="rect">
            <a:avLst/>
          </a:prstGeom>
          <a:noFill/>
          <a:ln w="12700">
            <a:noFill/>
            <a:miter lim="800000"/>
            <a:headEnd/>
            <a:tailEnd/>
          </a:ln>
          <a:effectLst>
            <a:outerShdw blurRad="63500" dist="99190" dir="3011666"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rPr>
              <a:t>7</a:t>
            </a:r>
          </a:p>
        </p:txBody>
      </p:sp>
      <p:sp>
        <p:nvSpPr>
          <p:cNvPr id="28674" name="Rectangle 2"/>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rPr>
              <a:t>7</a:t>
            </a:r>
          </a:p>
        </p:txBody>
      </p:sp>
      <p:sp>
        <p:nvSpPr>
          <p:cNvPr id="28675" name="Line 3"/>
          <p:cNvSpPr>
            <a:spLocks noChangeShapeType="1"/>
          </p:cNvSpPr>
          <p:nvPr/>
        </p:nvSpPr>
        <p:spPr bwMode="auto">
          <a:xfrm>
            <a:off x="901701" y="8763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8676" name="Rectangle 4"/>
          <p:cNvSpPr>
            <a:spLocks noGrp="1" noChangeArrowheads="1"/>
          </p:cNvSpPr>
          <p:nvPr>
            <p:ph type="ctrTitle"/>
          </p:nvPr>
        </p:nvSpPr>
        <p:spPr bwMode="auto">
          <a:xfrm>
            <a:off x="1" y="1581150"/>
            <a:ext cx="9109075"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5400" dirty="0">
                <a:solidFill>
                  <a:srgbClr val="FAFD00"/>
                </a:solidFill>
                <a:latin typeface="Arial" panose="020B0604020202020204" pitchFamily="34" charset="0"/>
                <a:ea typeface="ＭＳ Ｐゴシック" charset="0"/>
                <a:cs typeface="Arial" panose="020B0604020202020204" pitchFamily="34" charset="0"/>
              </a:rPr>
              <a:t>فتح</a:t>
            </a:r>
            <a:br>
              <a:rPr lang="en-US" sz="5400" dirty="0">
                <a:solidFill>
                  <a:srgbClr val="FAFD00"/>
                </a:solidFill>
                <a:latin typeface="Arial" panose="020B0604020202020204" pitchFamily="34" charset="0"/>
                <a:ea typeface="ＭＳ Ｐゴシック" charset="0"/>
                <a:cs typeface="Arial" panose="020B0604020202020204" pitchFamily="34" charset="0"/>
              </a:rPr>
            </a:br>
            <a:r>
              <a:rPr lang="en-US" altLang="ja-JP" sz="5400" dirty="0">
                <a:solidFill>
                  <a:srgbClr val="FAFD00"/>
                </a:solidFill>
                <a:latin typeface="Arial" panose="020B0604020202020204" pitchFamily="34" charset="0"/>
                <a:ea typeface="ＭＳ Ｐゴシック" charset="0"/>
                <a:cs typeface="Arial" panose="020B0604020202020204" pitchFamily="34" charset="0"/>
              </a:rPr>
              <a:t>“</a:t>
            </a:r>
            <a:r>
              <a:rPr lang="ar-JO" altLang="ja-JP" sz="5400" dirty="0">
                <a:solidFill>
                  <a:srgbClr val="FAFD00"/>
                </a:solidFill>
                <a:latin typeface="Arial" panose="020B0604020202020204" pitchFamily="34" charset="0"/>
                <a:ea typeface="ＭＳ Ｐゴシック" charset="0"/>
                <a:cs typeface="Arial" panose="020B0604020202020204" pitchFamily="34" charset="0"/>
              </a:rPr>
              <a:t>ملف كتابك المقدس</a:t>
            </a:r>
            <a:r>
              <a:rPr lang="en-US" altLang="ja-JP" sz="5400" dirty="0">
                <a:solidFill>
                  <a:srgbClr val="FAFD00"/>
                </a:solidFill>
                <a:latin typeface="Arial" panose="020B0604020202020204" pitchFamily="34" charset="0"/>
                <a:ea typeface="ＭＳ Ｐゴシック" charset="0"/>
                <a:cs typeface="Arial" panose="020B0604020202020204" pitchFamily="34" charset="0"/>
              </a:rPr>
              <a:t>"</a:t>
            </a:r>
            <a:endParaRPr lang="en-US" sz="5400"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28690" name="Rectangle 18"/>
          <p:cNvSpPr>
            <a:spLocks noChangeArrowheads="1"/>
          </p:cNvSpPr>
          <p:nvPr/>
        </p:nvSpPr>
        <p:spPr bwMode="auto">
          <a:xfrm>
            <a:off x="2443164" y="3338513"/>
            <a:ext cx="6173787" cy="17732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marR="0" lvl="0" indent="-342900" algn="l" defTabSz="914400" rtl="0"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en-US" sz="17200" b="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17200" b="0" u="none" strike="noStrike" kern="1200" cap="none" spc="0" normalizeH="0" baseline="0" noProof="0">
                <a:ln>
                  <a:noFill/>
                </a:ln>
                <a:solidFill>
                  <a:srgbClr val="FF66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4</a:t>
            </a:r>
            <a:r>
              <a:rPr kumimoji="0" lang="en-US" sz="15600" b="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en-US" sz="17200" b="0" u="none" strike="noStrike" kern="1200" cap="none" spc="0" normalizeH="0" baseline="0" noProof="0">
                <a:ln>
                  <a:noFill/>
                </a:ln>
                <a:solidFill>
                  <a:srgbClr val="33CC33"/>
                </a:solidFill>
                <a:effectLst>
                  <a:outerShdw blurRad="38100" dist="38100" dir="2700000" algn="tl">
                    <a:srgbClr val="000000"/>
                  </a:outerShdw>
                </a:effectLst>
                <a:uLnTx/>
                <a:uFillTx/>
                <a:latin typeface="Arial" panose="020B0604020202020204" pitchFamily="34" charset="0"/>
                <a:cs typeface="Arial" panose="020B0604020202020204" pitchFamily="34" charset="0"/>
              </a:rPr>
              <a:t>3</a:t>
            </a:r>
            <a:endParaRPr kumimoji="0" lang="en-US" sz="17200" b="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8694" name="Line 22"/>
          <p:cNvSpPr>
            <a:spLocks noChangeShapeType="1"/>
          </p:cNvSpPr>
          <p:nvPr/>
        </p:nvSpPr>
        <p:spPr bwMode="auto">
          <a:xfrm>
            <a:off x="1409700" y="4556126"/>
            <a:ext cx="617539" cy="1588"/>
          </a:xfrm>
          <a:prstGeom prst="line">
            <a:avLst/>
          </a:prstGeom>
          <a:noFill/>
          <a:ln w="76200">
            <a:solidFill>
              <a:srgbClr val="FC0128"/>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73415" name="Text Box 26"/>
          <p:cNvSpPr txBox="1">
            <a:spLocks noChangeArrowheads="1"/>
          </p:cNvSpPr>
          <p:nvPr/>
        </p:nvSpPr>
        <p:spPr bwMode="auto">
          <a:xfrm>
            <a:off x="8753185"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73416" name="Text Box 28"/>
          <p:cNvSpPr txBox="1">
            <a:spLocks noChangeArrowheads="1"/>
          </p:cNvSpPr>
          <p:nvPr/>
        </p:nvSpPr>
        <p:spPr bwMode="auto">
          <a:xfrm>
            <a:off x="8797326" y="6183283"/>
            <a:ext cx="25519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273417" name="Text Box 29"/>
          <p:cNvSpPr txBox="1">
            <a:spLocks noChangeArrowheads="1"/>
          </p:cNvSpPr>
          <p:nvPr/>
        </p:nvSpPr>
        <p:spPr bwMode="auto">
          <a:xfrm>
            <a:off x="8338639" y="6485037"/>
            <a:ext cx="23435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273418" name="Text Box 30"/>
          <p:cNvSpPr txBox="1">
            <a:spLocks noChangeArrowheads="1"/>
          </p:cNvSpPr>
          <p:nvPr/>
        </p:nvSpPr>
        <p:spPr bwMode="auto">
          <a:xfrm>
            <a:off x="8086580" y="6518990"/>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43</a:t>
            </a:r>
          </a:p>
        </p:txBody>
      </p:sp>
      <p:sp>
        <p:nvSpPr>
          <p:cNvPr id="273419" name="Text Box 32"/>
          <p:cNvSpPr txBox="1">
            <a:spLocks noChangeArrowheads="1"/>
          </p:cNvSpPr>
          <p:nvPr/>
        </p:nvSpPr>
        <p:spPr bwMode="auto">
          <a:xfrm>
            <a:off x="7085233" y="6269444"/>
            <a:ext cx="15632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8-14</a:t>
            </a:r>
          </a:p>
        </p:txBody>
      </p:sp>
      <p:sp>
        <p:nvSpPr>
          <p:cNvPr id="273420" name="Text Box 33"/>
          <p:cNvSpPr txBox="1">
            <a:spLocks noChangeArrowheads="1"/>
          </p:cNvSpPr>
          <p:nvPr/>
        </p:nvSpPr>
        <p:spPr bwMode="auto">
          <a:xfrm>
            <a:off x="8743003" y="6399184"/>
            <a:ext cx="32733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30809730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28697"/>
                                        </p:tgtEl>
                                        <p:attrNameLst>
                                          <p:attrName>style.visibility</p:attrName>
                                        </p:attrNameLst>
                                      </p:cBhvr>
                                      <p:to>
                                        <p:strVal val="visible"/>
                                      </p:to>
                                    </p:set>
                                    <p:anim calcmode="lin" valueType="num">
                                      <p:cBhvr additive="base">
                                        <p:cTn id="7" dur="500" fill="hold"/>
                                        <p:tgtEl>
                                          <p:spTgt spid="28697"/>
                                        </p:tgtEl>
                                        <p:attrNameLst>
                                          <p:attrName>ppt_x</p:attrName>
                                        </p:attrNameLst>
                                      </p:cBhvr>
                                      <p:tavLst>
                                        <p:tav tm="0">
                                          <p:val>
                                            <p:strVal val="1+#ppt_w/2"/>
                                          </p:val>
                                        </p:tav>
                                        <p:tav tm="100000">
                                          <p:val>
                                            <p:strVal val="#ppt_x"/>
                                          </p:val>
                                        </p:tav>
                                      </p:tavLst>
                                    </p:anim>
                                    <p:anim calcmode="lin" valueType="num">
                                      <p:cBhvr additive="base">
                                        <p:cTn id="8" dur="500" fill="hold"/>
                                        <p:tgtEl>
                                          <p:spTgt spid="286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8694"/>
                                        </p:tgtEl>
                                        <p:attrNameLst>
                                          <p:attrName>style.visibility</p:attrName>
                                        </p:attrNameLst>
                                      </p:cBhvr>
                                      <p:to>
                                        <p:strVal val="visible"/>
                                      </p:to>
                                    </p:set>
                                    <p:anim calcmode="lin" valueType="num">
                                      <p:cBhvr>
                                        <p:cTn id="13" dur="1000" fill="hold"/>
                                        <p:tgtEl>
                                          <p:spTgt spid="28694"/>
                                        </p:tgtEl>
                                        <p:attrNameLst>
                                          <p:attrName>ppt_w</p:attrName>
                                        </p:attrNameLst>
                                      </p:cBhvr>
                                      <p:tavLst>
                                        <p:tav tm="0">
                                          <p:val>
                                            <p:fltVal val="0"/>
                                          </p:val>
                                        </p:tav>
                                        <p:tav tm="100000">
                                          <p:val>
                                            <p:strVal val="#ppt_w"/>
                                          </p:val>
                                        </p:tav>
                                      </p:tavLst>
                                    </p:anim>
                                    <p:anim calcmode="lin" valueType="num">
                                      <p:cBhvr>
                                        <p:cTn id="14" dur="1000" fill="hold"/>
                                        <p:tgtEl>
                                          <p:spTgt spid="28694"/>
                                        </p:tgtEl>
                                        <p:attrNameLst>
                                          <p:attrName>ppt_h</p:attrName>
                                        </p:attrNameLst>
                                      </p:cBhvr>
                                      <p:tavLst>
                                        <p:tav tm="0">
                                          <p:val>
                                            <p:fltVal val="0"/>
                                          </p:val>
                                        </p:tav>
                                        <p:tav tm="100000">
                                          <p:val>
                                            <p:strVal val="#ppt_h"/>
                                          </p:val>
                                        </p:tav>
                                      </p:tavLst>
                                    </p:anim>
                                    <p:anim calcmode="lin" valueType="num">
                                      <p:cBhvr>
                                        <p:cTn id="15" dur="1000" fill="hold"/>
                                        <p:tgtEl>
                                          <p:spTgt spid="2869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86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8690"/>
                                        </p:tgtEl>
                                        <p:attrNameLst>
                                          <p:attrName>style.visibility</p:attrName>
                                        </p:attrNameLst>
                                      </p:cBhvr>
                                      <p:to>
                                        <p:strVal val="visible"/>
                                      </p:to>
                                    </p:set>
                                    <p:animEffect transition="in" filter="wipe(left)">
                                      <p:cBhvr>
                                        <p:cTn id="21" dur="500"/>
                                        <p:tgtEl>
                                          <p:spTgt spid="28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97" grpId="0" autoUpdateAnimBg="0"/>
      <p:bldP spid="28690"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rPr>
              <a:t>7</a:t>
            </a:r>
          </a:p>
        </p:txBody>
      </p:sp>
      <p:sp>
        <p:nvSpPr>
          <p:cNvPr id="30723" name="Line 3"/>
          <p:cNvSpPr>
            <a:spLocks noChangeShapeType="1"/>
          </p:cNvSpPr>
          <p:nvPr/>
        </p:nvSpPr>
        <p:spPr bwMode="auto">
          <a:xfrm>
            <a:off x="889001" y="8636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30724" name="Rectangle 4"/>
          <p:cNvSpPr>
            <a:spLocks noChangeArrowheads="1"/>
          </p:cNvSpPr>
          <p:nvPr/>
        </p:nvSpPr>
        <p:spPr bwMode="auto">
          <a:xfrm>
            <a:off x="654051" y="1581150"/>
            <a:ext cx="7772400" cy="11430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0"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فتح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0"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ملف كتابك المقدس</a:t>
            </a:r>
            <a:endParaRPr kumimoji="0" lang="en-US" sz="5400" b="0"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75460" name="Rectangle 5"/>
          <p:cNvSpPr>
            <a:spLocks noChangeArrowheads="1"/>
          </p:cNvSpPr>
          <p:nvPr/>
        </p:nvSpPr>
        <p:spPr bwMode="auto">
          <a:xfrm>
            <a:off x="1371600" y="3886200"/>
            <a:ext cx="64008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30726" name="Rectangle 6"/>
          <p:cNvSpPr>
            <a:spLocks noChangeArrowheads="1"/>
          </p:cNvSpPr>
          <p:nvPr/>
        </p:nvSpPr>
        <p:spPr bwMode="auto">
          <a:xfrm>
            <a:off x="17463" y="3219450"/>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15600" b="1" u="none" strike="noStrike" kern="1200" cap="none" spc="0" normalizeH="0" baseline="0" noProof="0">
                <a:ln>
                  <a:noFill/>
                </a:ln>
                <a:solidFill>
                  <a:srgbClr val="E8EC39"/>
                </a:solidFill>
                <a:effectLst>
                  <a:outerShdw blurRad="38100" dist="38100" dir="2700000" algn="tl">
                    <a:srgbClr val="000000"/>
                  </a:outerShdw>
                </a:effectLst>
                <a:uLnTx/>
                <a:uFillTx/>
                <a:latin typeface="Arial" panose="020B0604020202020204" pitchFamily="34" charset="0"/>
                <a:cs typeface="Arial" panose="020B0604020202020204" pitchFamily="34" charset="0"/>
              </a:rPr>
              <a:t>C</a:t>
            </a:r>
            <a:r>
              <a:rPr kumimoji="0" lang="en-US" sz="15600" b="1" u="none" strike="noStrike" kern="1200" cap="none" spc="0" normalizeH="0" baseline="0" noProof="0">
                <a:ln>
                  <a:noFill/>
                </a:ln>
                <a:solidFill>
                  <a:srgbClr val="00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15600" b="1" u="none" strike="noStrike" kern="1200" cap="none" spc="0" normalizeH="0" baseline="0" noProof="0">
                <a:ln>
                  <a:noFill/>
                </a:ln>
                <a:solidFill>
                  <a:srgbClr val="FF5008"/>
                </a:solidFill>
                <a:effectLst>
                  <a:outerShdw blurRad="38100" dist="38100" dir="2700000" algn="tl">
                    <a:srgbClr val="000000"/>
                  </a:outerShdw>
                </a:effectLst>
                <a:uLnTx/>
                <a:uFillTx/>
                <a:latin typeface="Arial" panose="020B0604020202020204" pitchFamily="34" charset="0"/>
                <a:cs typeface="Arial" panose="020B0604020202020204" pitchFamily="34" charset="0"/>
              </a:rPr>
              <a:t>4</a:t>
            </a:r>
            <a:r>
              <a:rPr kumimoji="0" lang="en-US" sz="15600" b="1" u="none" strike="noStrike" kern="1200" cap="none" spc="0" normalizeH="0" baseline="0" noProof="0">
                <a:ln>
                  <a:noFill/>
                </a:ln>
                <a:solidFill>
                  <a:srgbClr val="00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 3 </a:t>
            </a:r>
            <a:r>
              <a:rPr kumimoji="0" lang="en-US" sz="15600" b="1" u="none" strike="noStrike" kern="1200" cap="none" spc="0" normalizeH="0" baseline="0" noProof="0">
                <a:ln>
                  <a:noFill/>
                </a:ln>
                <a:solidFill>
                  <a:srgbClr val="114FFB"/>
                </a:solidFill>
                <a:effectLst>
                  <a:outerShdw blurRad="38100" dist="38100" dir="2700000" algn="tl">
                    <a:srgbClr val="000000"/>
                  </a:outerShdw>
                </a:effectLst>
                <a:uLnTx/>
                <a:uFillTx/>
                <a:latin typeface="Arial" panose="020B0604020202020204" pitchFamily="34" charset="0"/>
                <a:cs typeface="Arial" panose="020B0604020202020204" pitchFamily="34" charset="0"/>
              </a:rPr>
              <a:t>S</a:t>
            </a:r>
            <a:r>
              <a:rPr kumimoji="0" lang="en-US" sz="15600" b="1" u="none" strike="noStrike" kern="1200" cap="none" spc="0" normalizeH="0" baseline="0" noProof="0">
                <a:ln>
                  <a:noFill/>
                </a:ln>
                <a:solidFill>
                  <a:srgbClr val="00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15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J</a:t>
            </a:r>
            <a:r>
              <a:rPr kumimoji="0" lang="en-US" sz="15600" b="1" u="none" strike="noStrike" kern="1200" cap="none" spc="0" normalizeH="0" baseline="0" noProof="0">
                <a:ln>
                  <a:noFill/>
                </a:ln>
                <a:solidFill>
                  <a:srgbClr val="00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30729" name="Rectangle 9"/>
          <p:cNvSpPr>
            <a:spLocks noChangeArrowheads="1"/>
          </p:cNvSpPr>
          <p:nvPr/>
        </p:nvSpPr>
        <p:spPr bwMode="auto">
          <a:xfrm>
            <a:off x="6351" y="3227388"/>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15600" b="1" u="none" strike="noStrike" kern="1200" cap="none" spc="0" normalizeH="0" baseline="0" noProof="0" dirty="0">
                <a:ln>
                  <a:noFill/>
                </a:ln>
                <a:solidFill>
                  <a:srgbClr val="E8EC39"/>
                </a:solidFill>
                <a:effectLst>
                  <a:outerShdw blurRad="38100" dist="38100" dir="2700000" algn="tl">
                    <a:srgbClr val="000000"/>
                  </a:outerShdw>
                </a:effectLst>
                <a:uLnTx/>
                <a:uFillTx/>
                <a:latin typeface="Arial" panose="020B0604020202020204" pitchFamily="34" charset="0"/>
                <a:cs typeface="Arial" panose="020B0604020202020204" pitchFamily="34" charset="0"/>
              </a:rPr>
              <a:t>C</a:t>
            </a:r>
            <a:r>
              <a:rPr kumimoji="0" lang="en-US" sz="15600" b="1"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15600" b="1" u="none" strike="noStrike" kern="1200" cap="none" spc="0" normalizeH="0" baseline="0" noProof="0" dirty="0">
                <a:ln>
                  <a:noFill/>
                </a:ln>
                <a:solidFill>
                  <a:srgbClr val="FF5008"/>
                </a:solidFill>
                <a:effectLst>
                  <a:outerShdw blurRad="38100" dist="38100" dir="2700000" algn="tl">
                    <a:srgbClr val="000000"/>
                  </a:outerShdw>
                </a:effectLst>
                <a:uLnTx/>
                <a:uFillTx/>
                <a:latin typeface="Arial" panose="020B0604020202020204" pitchFamily="34" charset="0"/>
                <a:cs typeface="Arial" panose="020B0604020202020204" pitchFamily="34" charset="0"/>
              </a:rPr>
              <a:t>4</a:t>
            </a:r>
            <a:r>
              <a:rPr kumimoji="0" lang="en-US" sz="15600" b="1"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 3 </a:t>
            </a:r>
            <a:r>
              <a:rPr kumimoji="0" lang="en-US" sz="156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cs typeface="Arial" panose="020B0604020202020204" pitchFamily="34" charset="0"/>
              </a:rPr>
              <a:t>S</a:t>
            </a:r>
            <a:r>
              <a:rPr kumimoji="0" lang="en-US" sz="15600" b="1"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15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J</a:t>
            </a:r>
            <a:r>
              <a:rPr kumimoji="0" lang="en-US" sz="15600" b="1"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275463" name="Text Box 10"/>
          <p:cNvSpPr txBox="1">
            <a:spLocks noChangeArrowheads="1"/>
          </p:cNvSpPr>
          <p:nvPr/>
        </p:nvSpPr>
        <p:spPr bwMode="auto">
          <a:xfrm>
            <a:off x="8753185"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75464" name="Text Box 12"/>
          <p:cNvSpPr txBox="1">
            <a:spLocks noChangeArrowheads="1"/>
          </p:cNvSpPr>
          <p:nvPr/>
        </p:nvSpPr>
        <p:spPr bwMode="auto">
          <a:xfrm>
            <a:off x="8832559"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75465" name="Text Box 13"/>
          <p:cNvSpPr txBox="1">
            <a:spLocks noChangeArrowheads="1"/>
          </p:cNvSpPr>
          <p:nvPr/>
        </p:nvSpPr>
        <p:spPr bwMode="auto">
          <a:xfrm>
            <a:off x="8338639" y="6485037"/>
            <a:ext cx="23435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275466" name="Text Box 14"/>
          <p:cNvSpPr txBox="1">
            <a:spLocks noChangeArrowheads="1"/>
          </p:cNvSpPr>
          <p:nvPr/>
        </p:nvSpPr>
        <p:spPr bwMode="auto">
          <a:xfrm>
            <a:off x="8086580" y="6518990"/>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44</a:t>
            </a:r>
          </a:p>
        </p:txBody>
      </p:sp>
      <p:sp>
        <p:nvSpPr>
          <p:cNvPr id="275467" name="Text Box 15"/>
          <p:cNvSpPr txBox="1">
            <a:spLocks noChangeArrowheads="1"/>
          </p:cNvSpPr>
          <p:nvPr/>
        </p:nvSpPr>
        <p:spPr bwMode="auto">
          <a:xfrm>
            <a:off x="8720779" y="6399184"/>
            <a:ext cx="32733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1</a:t>
            </a:r>
          </a:p>
        </p:txBody>
      </p:sp>
      <p:sp>
        <p:nvSpPr>
          <p:cNvPr id="275468" name="Text Box 17"/>
          <p:cNvSpPr txBox="1">
            <a:spLocks noChangeArrowheads="1"/>
          </p:cNvSpPr>
          <p:nvPr/>
        </p:nvSpPr>
        <p:spPr bwMode="auto">
          <a:xfrm>
            <a:off x="7085233" y="6269444"/>
            <a:ext cx="15632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8-14</a:t>
            </a:r>
          </a:p>
        </p:txBody>
      </p:sp>
      <p:sp>
        <p:nvSpPr>
          <p:cNvPr id="2" name="Title 1"/>
          <p:cNvSpPr>
            <a:spLocks noGrp="1"/>
          </p:cNvSpPr>
          <p:nvPr>
            <p:ph type="title" idx="4294967295"/>
          </p:nvPr>
        </p:nvSpPr>
        <p:spPr>
          <a:xfrm>
            <a:off x="1" y="-2217737"/>
            <a:ext cx="9140825" cy="2343151"/>
          </a:xfrm>
          <a:prstGeom prst="rect">
            <a:avLst/>
          </a:prstGeom>
          <a:ln w="12700">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kern="1200" dirty="0">
                <a:solidFill>
                  <a:srgbClr val="E8EC39"/>
                </a:solidFill>
                <a:latin typeface="Arial" panose="020B0604020202020204" pitchFamily="34" charset="0"/>
                <a:ea typeface="ＭＳ Ｐゴシック" charset="0"/>
                <a:cs typeface="Arial" panose="020B0604020202020204" pitchFamily="34" charset="0"/>
              </a:rPr>
              <a:t>C 4 3 S J </a:t>
            </a:r>
          </a:p>
        </p:txBody>
      </p:sp>
    </p:spTree>
    <p:extLst>
      <p:ext uri="{BB962C8B-B14F-4D97-AF65-F5344CB8AC3E}">
        <p14:creationId xmlns:p14="http://schemas.microsoft.com/office/powerpoint/2010/main" val="33964228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30726"/>
                                        </p:tgtEl>
                                        <p:attrNameLst>
                                          <p:attrName>style.visibility</p:attrName>
                                        </p:attrNameLst>
                                      </p:cBhvr>
                                      <p:to>
                                        <p:strVal val="visible"/>
                                      </p:to>
                                    </p:set>
                                    <p:anim calcmode="lin" valueType="num">
                                      <p:cBhvr>
                                        <p:cTn id="7" dur="500" fill="hold"/>
                                        <p:tgtEl>
                                          <p:spTgt spid="30726"/>
                                        </p:tgtEl>
                                        <p:attrNameLst>
                                          <p:attrName>ppt_w</p:attrName>
                                        </p:attrNameLst>
                                      </p:cBhvr>
                                      <p:tavLst>
                                        <p:tav tm="0">
                                          <p:val>
                                            <p:fltVal val="0"/>
                                          </p:val>
                                        </p:tav>
                                        <p:tav tm="100000">
                                          <p:val>
                                            <p:strVal val="#ppt_w"/>
                                          </p:val>
                                        </p:tav>
                                      </p:tavLst>
                                    </p:anim>
                                    <p:anim calcmode="lin" valueType="num">
                                      <p:cBhvr>
                                        <p:cTn id="8" dur="500" fill="hold"/>
                                        <p:tgtEl>
                                          <p:spTgt spid="30726"/>
                                        </p:tgtEl>
                                        <p:attrNameLst>
                                          <p:attrName>ppt_h</p:attrName>
                                        </p:attrNameLst>
                                      </p:cBhvr>
                                      <p:tavLst>
                                        <p:tav tm="0">
                                          <p:val>
                                            <p:fltVal val="0"/>
                                          </p:val>
                                        </p:tav>
                                        <p:tav tm="100000">
                                          <p:val>
                                            <p:strVal val="#ppt_h"/>
                                          </p:val>
                                        </p:tav>
                                      </p:tavLst>
                                    </p:anim>
                                    <p:anim calcmode="lin" valueType="num">
                                      <p:cBhvr>
                                        <p:cTn id="9" dur="500" fill="hold"/>
                                        <p:tgtEl>
                                          <p:spTgt spid="30726"/>
                                        </p:tgtEl>
                                        <p:attrNameLst>
                                          <p:attrName>ppt_x</p:attrName>
                                        </p:attrNameLst>
                                      </p:cBhvr>
                                      <p:tavLst>
                                        <p:tav tm="0">
                                          <p:val>
                                            <p:fltVal val="0.5"/>
                                          </p:val>
                                        </p:tav>
                                        <p:tav tm="100000">
                                          <p:val>
                                            <p:strVal val="#ppt_x"/>
                                          </p:val>
                                        </p:tav>
                                      </p:tavLst>
                                    </p:anim>
                                    <p:anim calcmode="lin" valueType="num">
                                      <p:cBhvr>
                                        <p:cTn id="10" dur="500" fill="hold"/>
                                        <p:tgtEl>
                                          <p:spTgt spid="3072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30729"/>
                                        </p:tgtEl>
                                        <p:attrNameLst>
                                          <p:attrName>style.visibility</p:attrName>
                                        </p:attrNameLst>
                                      </p:cBhvr>
                                      <p:to>
                                        <p:strVal val="visible"/>
                                      </p:to>
                                    </p:set>
                                    <p:anim calcmode="lin" valueType="num">
                                      <p:cBhvr>
                                        <p:cTn id="15" dur="500" fill="hold"/>
                                        <p:tgtEl>
                                          <p:spTgt spid="30729"/>
                                        </p:tgtEl>
                                        <p:attrNameLst>
                                          <p:attrName>ppt_w</p:attrName>
                                        </p:attrNameLst>
                                      </p:cBhvr>
                                      <p:tavLst>
                                        <p:tav tm="0">
                                          <p:val>
                                            <p:fltVal val="0"/>
                                          </p:val>
                                        </p:tav>
                                        <p:tav tm="100000">
                                          <p:val>
                                            <p:strVal val="#ppt_w"/>
                                          </p:val>
                                        </p:tav>
                                      </p:tavLst>
                                    </p:anim>
                                    <p:anim calcmode="lin" valueType="num">
                                      <p:cBhvr>
                                        <p:cTn id="16" dur="500" fill="hold"/>
                                        <p:tgtEl>
                                          <p:spTgt spid="30729"/>
                                        </p:tgtEl>
                                        <p:attrNameLst>
                                          <p:attrName>ppt_h</p:attrName>
                                        </p:attrNameLst>
                                      </p:cBhvr>
                                      <p:tavLst>
                                        <p:tav tm="0">
                                          <p:val>
                                            <p:fltVal val="0"/>
                                          </p:val>
                                        </p:tav>
                                        <p:tav tm="100000">
                                          <p:val>
                                            <p:strVal val="#ppt_h"/>
                                          </p:val>
                                        </p:tav>
                                      </p:tavLst>
                                    </p:anim>
                                    <p:anim calcmode="lin" valueType="num">
                                      <p:cBhvr>
                                        <p:cTn id="17" dur="500" fill="hold"/>
                                        <p:tgtEl>
                                          <p:spTgt spid="30729"/>
                                        </p:tgtEl>
                                        <p:attrNameLst>
                                          <p:attrName>ppt_x</p:attrName>
                                        </p:attrNameLst>
                                      </p:cBhvr>
                                      <p:tavLst>
                                        <p:tav tm="0">
                                          <p:val>
                                            <p:fltVal val="0.5"/>
                                          </p:val>
                                        </p:tav>
                                        <p:tav tm="100000">
                                          <p:val>
                                            <p:strVal val="#ppt_x"/>
                                          </p:val>
                                        </p:tav>
                                      </p:tavLst>
                                    </p:anim>
                                    <p:anim calcmode="lin" valueType="num">
                                      <p:cBhvr>
                                        <p:cTn id="18" dur="500" fill="hold"/>
                                        <p:tgtEl>
                                          <p:spTgt spid="3072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autoUpdateAnimBg="0"/>
      <p:bldP spid="30729"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dirty="0">
                <a:solidFill>
                  <a:srgbClr val="FAFD00"/>
                </a:solidFill>
                <a:latin typeface="Arial" panose="020B0604020202020204" pitchFamily="34" charset="0"/>
                <a:ea typeface="ＭＳ Ｐゴシック" charset="0"/>
                <a:cs typeface="Arial" panose="020B0604020202020204" pitchFamily="34" charset="0"/>
              </a:rPr>
              <a:t>5 كلمات أو عبارات مفتاحية</a:t>
            </a:r>
            <a:endParaRPr lang="en-US"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31748" name="Rectangle 4"/>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rPr>
              <a:t>7</a:t>
            </a:r>
          </a:p>
        </p:txBody>
      </p:sp>
      <p:sp>
        <p:nvSpPr>
          <p:cNvPr id="31749" name="Line 5"/>
          <p:cNvSpPr>
            <a:spLocks noChangeShapeType="1"/>
          </p:cNvSpPr>
          <p:nvPr/>
        </p:nvSpPr>
        <p:spPr bwMode="auto">
          <a:xfrm>
            <a:off x="889001" y="8636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grpSp>
        <p:nvGrpSpPr>
          <p:cNvPr id="2" name="Group 59"/>
          <p:cNvGrpSpPr>
            <a:grpSpLocks/>
          </p:cNvGrpSpPr>
          <p:nvPr/>
        </p:nvGrpSpPr>
        <p:grpSpPr bwMode="auto">
          <a:xfrm>
            <a:off x="2171700" y="5041900"/>
            <a:ext cx="3924300" cy="1016000"/>
            <a:chOff x="1368" y="3176"/>
            <a:chExt cx="2472" cy="640"/>
          </a:xfrm>
        </p:grpSpPr>
        <p:sp>
          <p:nvSpPr>
            <p:cNvPr id="31760" name="Text Box 16"/>
            <p:cNvSpPr txBox="1">
              <a:spLocks noChangeArrowheads="1"/>
            </p:cNvSpPr>
            <p:nvPr/>
          </p:nvSpPr>
          <p:spPr bwMode="auto">
            <a:xfrm>
              <a:off x="2067" y="3176"/>
              <a:ext cx="1773"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J</a:t>
              </a:r>
              <a: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يسوع</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1774" name="AutoShape 30"/>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grpSp>
      <p:grpSp>
        <p:nvGrpSpPr>
          <p:cNvPr id="3" name="Group 58"/>
          <p:cNvGrpSpPr>
            <a:grpSpLocks/>
          </p:cNvGrpSpPr>
          <p:nvPr/>
        </p:nvGrpSpPr>
        <p:grpSpPr bwMode="auto">
          <a:xfrm>
            <a:off x="2147889" y="4076700"/>
            <a:ext cx="4413249" cy="1016000"/>
            <a:chOff x="1353" y="2568"/>
            <a:chExt cx="2780" cy="640"/>
          </a:xfrm>
        </p:grpSpPr>
        <p:sp>
          <p:nvSpPr>
            <p:cNvPr id="31759" name="Text Box 15"/>
            <p:cNvSpPr txBox="1">
              <a:spLocks noChangeArrowheads="1"/>
            </p:cNvSpPr>
            <p:nvPr/>
          </p:nvSpPr>
          <p:spPr bwMode="auto">
            <a:xfrm>
              <a:off x="2148" y="2568"/>
              <a:ext cx="1985"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cs typeface="Arial" panose="020B0604020202020204" pitchFamily="34" charset="0"/>
                </a:rPr>
                <a:t>S</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الصمت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1775" name="AutoShape 31"/>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grpSp>
      <p:grpSp>
        <p:nvGrpSpPr>
          <p:cNvPr id="4" name="Group 57"/>
          <p:cNvGrpSpPr>
            <a:grpSpLocks/>
          </p:cNvGrpSpPr>
          <p:nvPr/>
        </p:nvGrpSpPr>
        <p:grpSpPr bwMode="auto">
          <a:xfrm>
            <a:off x="2184401" y="3186112"/>
            <a:ext cx="4992689" cy="1016000"/>
            <a:chOff x="1376" y="2007"/>
            <a:chExt cx="3145" cy="640"/>
          </a:xfrm>
        </p:grpSpPr>
        <p:sp>
          <p:nvSpPr>
            <p:cNvPr id="31758" name="Text Box 14"/>
            <p:cNvSpPr txBox="1">
              <a:spLocks noChangeArrowheads="1"/>
            </p:cNvSpPr>
            <p:nvPr/>
          </p:nvSpPr>
          <p:spPr bwMode="auto">
            <a:xfrm>
              <a:off x="2189" y="2007"/>
              <a:ext cx="2332" cy="640"/>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cs typeface="Arial" panose="020B0604020202020204" pitchFamily="34" charset="0"/>
                </a:rPr>
                <a:t>3</a:t>
              </a:r>
              <a:r>
                <a:rPr kumimoji="0" lang="en-US"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المجتمعات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1776" name="AutoShape 32"/>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grpSp>
      <p:grpSp>
        <p:nvGrpSpPr>
          <p:cNvPr id="5" name="Group 56"/>
          <p:cNvGrpSpPr>
            <a:grpSpLocks/>
          </p:cNvGrpSpPr>
          <p:nvPr/>
        </p:nvGrpSpPr>
        <p:grpSpPr bwMode="auto">
          <a:xfrm>
            <a:off x="2184401" y="2327276"/>
            <a:ext cx="4159250" cy="1016000"/>
            <a:chOff x="1376" y="1466"/>
            <a:chExt cx="2620" cy="640"/>
          </a:xfrm>
        </p:grpSpPr>
        <p:sp>
          <p:nvSpPr>
            <p:cNvPr id="31757" name="Text Box 13"/>
            <p:cNvSpPr txBox="1">
              <a:spLocks noChangeArrowheads="1"/>
            </p:cNvSpPr>
            <p:nvPr/>
          </p:nvSpPr>
          <p:spPr bwMode="auto">
            <a:xfrm>
              <a:off x="2231" y="1466"/>
              <a:ext cx="1765" cy="64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cs typeface="Arial" panose="020B0604020202020204" pitchFamily="34" charset="0"/>
                </a:rPr>
                <a:t>4</a:t>
              </a:r>
              <a:r>
                <a:rPr kumimoji="0" lang="en-US" sz="4800" b="1" i="0"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الناس</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1777" name="AutoShape 33"/>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grpSp>
      <p:grpSp>
        <p:nvGrpSpPr>
          <p:cNvPr id="6" name="Group 55"/>
          <p:cNvGrpSpPr>
            <a:grpSpLocks/>
          </p:cNvGrpSpPr>
          <p:nvPr/>
        </p:nvGrpSpPr>
        <p:grpSpPr bwMode="auto">
          <a:xfrm>
            <a:off x="2159001" y="1484315"/>
            <a:ext cx="4651378" cy="923925"/>
            <a:chOff x="1360" y="935"/>
            <a:chExt cx="2930" cy="582"/>
          </a:xfrm>
        </p:grpSpPr>
        <p:sp>
          <p:nvSpPr>
            <p:cNvPr id="31787" name="Text Box 43"/>
            <p:cNvSpPr txBox="1">
              <a:spLocks noChangeArrowheads="1"/>
            </p:cNvSpPr>
            <p:nvPr/>
          </p:nvSpPr>
          <p:spPr bwMode="auto">
            <a:xfrm>
              <a:off x="2338" y="935"/>
              <a:ext cx="1952"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54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C</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الخليقة</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1788" name="AutoShape 44"/>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277513" name="Text Box 47"/>
          <p:cNvSpPr txBox="1">
            <a:spLocks noChangeArrowheads="1"/>
          </p:cNvSpPr>
          <p:nvPr/>
        </p:nvSpPr>
        <p:spPr bwMode="auto">
          <a:xfrm>
            <a:off x="8753185"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77514" name="Text Box 49"/>
          <p:cNvSpPr txBox="1">
            <a:spLocks noChangeArrowheads="1"/>
          </p:cNvSpPr>
          <p:nvPr/>
        </p:nvSpPr>
        <p:spPr bwMode="auto">
          <a:xfrm>
            <a:off x="8553159"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77515" name="Text Box 50"/>
          <p:cNvSpPr txBox="1">
            <a:spLocks noChangeArrowheads="1"/>
          </p:cNvSpPr>
          <p:nvPr/>
        </p:nvSpPr>
        <p:spPr bwMode="auto">
          <a:xfrm>
            <a:off x="8059239" y="6485037"/>
            <a:ext cx="23435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277516" name="Text Box 52"/>
          <p:cNvSpPr txBox="1">
            <a:spLocks noChangeArrowheads="1"/>
          </p:cNvSpPr>
          <p:nvPr/>
        </p:nvSpPr>
        <p:spPr bwMode="auto">
          <a:xfrm>
            <a:off x="8739828" y="6392833"/>
            <a:ext cx="32733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5</a:t>
            </a:r>
          </a:p>
        </p:txBody>
      </p:sp>
      <p:sp>
        <p:nvSpPr>
          <p:cNvPr id="277517" name="Text Box 54"/>
          <p:cNvSpPr txBox="1">
            <a:spLocks noChangeArrowheads="1"/>
          </p:cNvSpPr>
          <p:nvPr/>
        </p:nvSpPr>
        <p:spPr bwMode="auto">
          <a:xfrm>
            <a:off x="6805833" y="6269444"/>
            <a:ext cx="15632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8-14</a:t>
            </a:r>
          </a:p>
        </p:txBody>
      </p:sp>
      <p:sp>
        <p:nvSpPr>
          <p:cNvPr id="277518" name="Text Box 60"/>
          <p:cNvSpPr txBox="1">
            <a:spLocks noChangeArrowheads="1"/>
          </p:cNvSpPr>
          <p:nvPr/>
        </p:nvSpPr>
        <p:spPr bwMode="auto">
          <a:xfrm>
            <a:off x="8086580" y="6518990"/>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45</a:t>
            </a:r>
          </a:p>
        </p:txBody>
      </p:sp>
    </p:spTree>
    <p:extLst>
      <p:ext uri="{BB962C8B-B14F-4D97-AF65-F5344CB8AC3E}">
        <p14:creationId xmlns:p14="http://schemas.microsoft.com/office/powerpoint/2010/main" val="27510069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dirty="0">
                <a:solidFill>
                  <a:srgbClr val="FAFD00"/>
                </a:solidFill>
                <a:latin typeface="Arial" panose="020B0604020202020204" pitchFamily="34" charset="0"/>
                <a:ea typeface="ＭＳ Ｐゴシック" charset="0"/>
                <a:cs typeface="Arial" panose="020B0604020202020204" pitchFamily="34" charset="0"/>
              </a:rPr>
              <a:t>5 كلمات أو عبارات مفتاحية</a:t>
            </a:r>
            <a:endParaRPr lang="en-US"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128003" name="Rectangle 3"/>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rPr>
              <a:t>7</a:t>
            </a:r>
          </a:p>
        </p:txBody>
      </p:sp>
      <p:sp>
        <p:nvSpPr>
          <p:cNvPr id="128004" name="Line 4"/>
          <p:cNvSpPr>
            <a:spLocks noChangeShapeType="1"/>
          </p:cNvSpPr>
          <p:nvPr/>
        </p:nvSpPr>
        <p:spPr bwMode="auto">
          <a:xfrm>
            <a:off x="889001" y="8636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79556" name="Text Box 21"/>
          <p:cNvSpPr txBox="1">
            <a:spLocks noChangeArrowheads="1"/>
          </p:cNvSpPr>
          <p:nvPr/>
        </p:nvSpPr>
        <p:spPr bwMode="auto">
          <a:xfrm>
            <a:off x="8753185"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79557" name="Text Box 23"/>
          <p:cNvSpPr txBox="1">
            <a:spLocks noChangeArrowheads="1"/>
          </p:cNvSpPr>
          <p:nvPr/>
        </p:nvSpPr>
        <p:spPr bwMode="auto">
          <a:xfrm>
            <a:off x="8832559"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79558" name="Text Box 24"/>
          <p:cNvSpPr txBox="1">
            <a:spLocks noChangeArrowheads="1"/>
          </p:cNvSpPr>
          <p:nvPr/>
        </p:nvSpPr>
        <p:spPr bwMode="auto">
          <a:xfrm>
            <a:off x="8338639" y="6485037"/>
            <a:ext cx="23435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279559" name="Text Box 25"/>
          <p:cNvSpPr txBox="1">
            <a:spLocks noChangeArrowheads="1"/>
          </p:cNvSpPr>
          <p:nvPr/>
        </p:nvSpPr>
        <p:spPr bwMode="auto">
          <a:xfrm>
            <a:off x="8086580" y="6518990"/>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46</a:t>
            </a:r>
          </a:p>
        </p:txBody>
      </p:sp>
      <p:sp>
        <p:nvSpPr>
          <p:cNvPr id="279560" name="Text Box 26"/>
          <p:cNvSpPr txBox="1">
            <a:spLocks noChangeArrowheads="1"/>
          </p:cNvSpPr>
          <p:nvPr/>
        </p:nvSpPr>
        <p:spPr bwMode="auto">
          <a:xfrm>
            <a:off x="8746179" y="6399184"/>
            <a:ext cx="32733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6</a:t>
            </a:r>
          </a:p>
        </p:txBody>
      </p:sp>
      <p:sp>
        <p:nvSpPr>
          <p:cNvPr id="279561" name="Text Box 28"/>
          <p:cNvSpPr txBox="1">
            <a:spLocks noChangeArrowheads="1"/>
          </p:cNvSpPr>
          <p:nvPr/>
        </p:nvSpPr>
        <p:spPr bwMode="auto">
          <a:xfrm>
            <a:off x="7085233" y="6269444"/>
            <a:ext cx="15632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8-14</a:t>
            </a:r>
          </a:p>
        </p:txBody>
      </p:sp>
      <p:grpSp>
        <p:nvGrpSpPr>
          <p:cNvPr id="2" name="Group 29"/>
          <p:cNvGrpSpPr>
            <a:grpSpLocks/>
          </p:cNvGrpSpPr>
          <p:nvPr/>
        </p:nvGrpSpPr>
        <p:grpSpPr bwMode="auto">
          <a:xfrm>
            <a:off x="2171700" y="5041900"/>
            <a:ext cx="3924300" cy="1016000"/>
            <a:chOff x="1368" y="3176"/>
            <a:chExt cx="2472" cy="640"/>
          </a:xfrm>
        </p:grpSpPr>
        <p:sp>
          <p:nvSpPr>
            <p:cNvPr id="128030" name="Text Box 30"/>
            <p:cNvSpPr txBox="1">
              <a:spLocks noChangeArrowheads="1"/>
            </p:cNvSpPr>
            <p:nvPr/>
          </p:nvSpPr>
          <p:spPr bwMode="auto">
            <a:xfrm>
              <a:off x="2067" y="3176"/>
              <a:ext cx="1773"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J</a:t>
              </a:r>
              <a: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يسوع</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28031" name="AutoShape 31"/>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grpSp>
      <p:grpSp>
        <p:nvGrpSpPr>
          <p:cNvPr id="3" name="Group 32"/>
          <p:cNvGrpSpPr>
            <a:grpSpLocks/>
          </p:cNvGrpSpPr>
          <p:nvPr/>
        </p:nvGrpSpPr>
        <p:grpSpPr bwMode="auto">
          <a:xfrm>
            <a:off x="2147889" y="4076700"/>
            <a:ext cx="4413249" cy="1016000"/>
            <a:chOff x="1353" y="2568"/>
            <a:chExt cx="2780" cy="640"/>
          </a:xfrm>
        </p:grpSpPr>
        <p:sp>
          <p:nvSpPr>
            <p:cNvPr id="128033" name="Text Box 33"/>
            <p:cNvSpPr txBox="1">
              <a:spLocks noChangeArrowheads="1"/>
            </p:cNvSpPr>
            <p:nvPr/>
          </p:nvSpPr>
          <p:spPr bwMode="auto">
            <a:xfrm>
              <a:off x="2148" y="2568"/>
              <a:ext cx="1985"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cs typeface="Arial" panose="020B0604020202020204" pitchFamily="34" charset="0"/>
                </a:rPr>
                <a:t>S</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الصمت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28034" name="AutoShape 34"/>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grpSp>
      <p:grpSp>
        <p:nvGrpSpPr>
          <p:cNvPr id="4" name="Group 35"/>
          <p:cNvGrpSpPr>
            <a:grpSpLocks/>
          </p:cNvGrpSpPr>
          <p:nvPr/>
        </p:nvGrpSpPr>
        <p:grpSpPr bwMode="auto">
          <a:xfrm>
            <a:off x="2184401" y="3186112"/>
            <a:ext cx="4992689" cy="1016000"/>
            <a:chOff x="1376" y="2007"/>
            <a:chExt cx="3145" cy="640"/>
          </a:xfrm>
        </p:grpSpPr>
        <p:sp>
          <p:nvSpPr>
            <p:cNvPr id="128036" name="Text Box 36"/>
            <p:cNvSpPr txBox="1">
              <a:spLocks noChangeArrowheads="1"/>
            </p:cNvSpPr>
            <p:nvPr/>
          </p:nvSpPr>
          <p:spPr bwMode="auto">
            <a:xfrm>
              <a:off x="2189" y="2007"/>
              <a:ext cx="2332" cy="640"/>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cs typeface="Arial" panose="020B0604020202020204" pitchFamily="34" charset="0"/>
                </a:rPr>
                <a:t>3</a:t>
              </a:r>
              <a:r>
                <a:rPr kumimoji="0" lang="en-US"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المجتمعات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28037" name="AutoShape 37"/>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grpSp>
      <p:grpSp>
        <p:nvGrpSpPr>
          <p:cNvPr id="5" name="Group 38"/>
          <p:cNvGrpSpPr>
            <a:grpSpLocks/>
          </p:cNvGrpSpPr>
          <p:nvPr/>
        </p:nvGrpSpPr>
        <p:grpSpPr bwMode="auto">
          <a:xfrm>
            <a:off x="2184401" y="2327276"/>
            <a:ext cx="4159250" cy="1016000"/>
            <a:chOff x="1376" y="1466"/>
            <a:chExt cx="2620" cy="640"/>
          </a:xfrm>
        </p:grpSpPr>
        <p:sp>
          <p:nvSpPr>
            <p:cNvPr id="128039" name="Text Box 39"/>
            <p:cNvSpPr txBox="1">
              <a:spLocks noChangeArrowheads="1"/>
            </p:cNvSpPr>
            <p:nvPr/>
          </p:nvSpPr>
          <p:spPr bwMode="auto">
            <a:xfrm>
              <a:off x="2231" y="1466"/>
              <a:ext cx="1765" cy="64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cs typeface="Arial" panose="020B0604020202020204" pitchFamily="34" charset="0"/>
                </a:rPr>
                <a:t>4</a:t>
              </a:r>
              <a:r>
                <a:rPr kumimoji="0" lang="en-US" sz="4800" b="1" i="0"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الناس</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28040" name="AutoShape 40"/>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grpSp>
      <p:grpSp>
        <p:nvGrpSpPr>
          <p:cNvPr id="6" name="Group 41"/>
          <p:cNvGrpSpPr>
            <a:grpSpLocks/>
          </p:cNvGrpSpPr>
          <p:nvPr/>
        </p:nvGrpSpPr>
        <p:grpSpPr bwMode="auto">
          <a:xfrm>
            <a:off x="2159001" y="1484315"/>
            <a:ext cx="4651378" cy="923925"/>
            <a:chOff x="1360" y="935"/>
            <a:chExt cx="2930" cy="582"/>
          </a:xfrm>
        </p:grpSpPr>
        <p:sp>
          <p:nvSpPr>
            <p:cNvPr id="128042" name="Text Box 42"/>
            <p:cNvSpPr txBox="1">
              <a:spLocks noChangeArrowheads="1"/>
            </p:cNvSpPr>
            <p:nvPr/>
          </p:nvSpPr>
          <p:spPr bwMode="auto">
            <a:xfrm>
              <a:off x="2338" y="935"/>
              <a:ext cx="1952"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54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C</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الخليقة</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28043" name="AutoShape 43"/>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128044" name="Oval 44"/>
          <p:cNvSpPr>
            <a:spLocks noChangeArrowheads="1"/>
          </p:cNvSpPr>
          <p:nvPr/>
        </p:nvSpPr>
        <p:spPr bwMode="auto">
          <a:xfrm>
            <a:off x="1684339" y="1479550"/>
            <a:ext cx="6581775" cy="958850"/>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83810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8044"/>
                                        </p:tgtEl>
                                        <p:attrNameLst>
                                          <p:attrName>style.visibility</p:attrName>
                                        </p:attrNameLst>
                                      </p:cBhvr>
                                      <p:to>
                                        <p:strVal val="visible"/>
                                      </p:to>
                                    </p:set>
                                    <p:animEffect transition="in" filter="fade">
                                      <p:cBhvr>
                                        <p:cTn id="32" dur="1000"/>
                                        <p:tgtEl>
                                          <p:spTgt spid="128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44"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dirty="0">
                <a:solidFill>
                  <a:srgbClr val="FAFD00"/>
                </a:solidFill>
                <a:latin typeface="Arial" panose="020B0604020202020204" pitchFamily="34" charset="0"/>
                <a:ea typeface="ＭＳ Ｐゴシック" charset="0"/>
                <a:cs typeface="Arial" panose="020B0604020202020204" pitchFamily="34" charset="0"/>
              </a:rPr>
              <a:t>5 كلمات أو عبارات مفتاحية</a:t>
            </a:r>
            <a:endParaRPr lang="en-US"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130051" name="Rectangle 3"/>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rPr>
              <a:t>7</a:t>
            </a:r>
          </a:p>
        </p:txBody>
      </p:sp>
      <p:sp>
        <p:nvSpPr>
          <p:cNvPr id="130052" name="Line 4"/>
          <p:cNvSpPr>
            <a:spLocks noChangeShapeType="1"/>
          </p:cNvSpPr>
          <p:nvPr/>
        </p:nvSpPr>
        <p:spPr bwMode="auto">
          <a:xfrm>
            <a:off x="889001" y="8636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130069" name="Oval 21"/>
          <p:cNvSpPr>
            <a:spLocks noChangeArrowheads="1"/>
          </p:cNvSpPr>
          <p:nvPr/>
        </p:nvSpPr>
        <p:spPr bwMode="auto">
          <a:xfrm>
            <a:off x="1582739" y="2381251"/>
            <a:ext cx="6311900" cy="958850"/>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81605" name="Text Box 22"/>
          <p:cNvSpPr txBox="1">
            <a:spLocks noChangeArrowheads="1"/>
          </p:cNvSpPr>
          <p:nvPr/>
        </p:nvSpPr>
        <p:spPr bwMode="auto">
          <a:xfrm>
            <a:off x="8753185"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81606" name="Text Box 24"/>
          <p:cNvSpPr txBox="1">
            <a:spLocks noChangeArrowheads="1"/>
          </p:cNvSpPr>
          <p:nvPr/>
        </p:nvSpPr>
        <p:spPr bwMode="auto">
          <a:xfrm>
            <a:off x="8797326" y="6183283"/>
            <a:ext cx="25519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281607" name="Text Box 25"/>
          <p:cNvSpPr txBox="1">
            <a:spLocks noChangeArrowheads="1"/>
          </p:cNvSpPr>
          <p:nvPr/>
        </p:nvSpPr>
        <p:spPr bwMode="auto">
          <a:xfrm>
            <a:off x="8314587" y="6485037"/>
            <a:ext cx="28405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281608" name="Text Box 26"/>
          <p:cNvSpPr txBox="1">
            <a:spLocks noChangeArrowheads="1"/>
          </p:cNvSpPr>
          <p:nvPr/>
        </p:nvSpPr>
        <p:spPr bwMode="auto">
          <a:xfrm>
            <a:off x="8086580" y="6518990"/>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47</a:t>
            </a:r>
          </a:p>
        </p:txBody>
      </p:sp>
      <p:sp>
        <p:nvSpPr>
          <p:cNvPr id="281609" name="Text Box 28"/>
          <p:cNvSpPr txBox="1">
            <a:spLocks noChangeArrowheads="1"/>
          </p:cNvSpPr>
          <p:nvPr/>
        </p:nvSpPr>
        <p:spPr bwMode="auto">
          <a:xfrm>
            <a:off x="7085233" y="6269444"/>
            <a:ext cx="15632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8-14</a:t>
            </a:r>
          </a:p>
        </p:txBody>
      </p:sp>
      <p:grpSp>
        <p:nvGrpSpPr>
          <p:cNvPr id="281610" name="Group 29"/>
          <p:cNvGrpSpPr>
            <a:grpSpLocks/>
          </p:cNvGrpSpPr>
          <p:nvPr/>
        </p:nvGrpSpPr>
        <p:grpSpPr bwMode="auto">
          <a:xfrm>
            <a:off x="2171700" y="5041900"/>
            <a:ext cx="3924300" cy="1016000"/>
            <a:chOff x="1368" y="3176"/>
            <a:chExt cx="2472" cy="640"/>
          </a:xfrm>
        </p:grpSpPr>
        <p:sp>
          <p:nvSpPr>
            <p:cNvPr id="130078" name="Text Box 30"/>
            <p:cNvSpPr txBox="1">
              <a:spLocks noChangeArrowheads="1"/>
            </p:cNvSpPr>
            <p:nvPr/>
          </p:nvSpPr>
          <p:spPr bwMode="auto">
            <a:xfrm>
              <a:off x="2067" y="3176"/>
              <a:ext cx="1773"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J</a:t>
              </a:r>
              <a: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يسوع</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0079" name="AutoShape 31"/>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grpSp>
      <p:grpSp>
        <p:nvGrpSpPr>
          <p:cNvPr id="281611" name="Group 32"/>
          <p:cNvGrpSpPr>
            <a:grpSpLocks/>
          </p:cNvGrpSpPr>
          <p:nvPr/>
        </p:nvGrpSpPr>
        <p:grpSpPr bwMode="auto">
          <a:xfrm>
            <a:off x="2147889" y="4076700"/>
            <a:ext cx="4413249" cy="1016000"/>
            <a:chOff x="1353" y="2568"/>
            <a:chExt cx="2780" cy="640"/>
          </a:xfrm>
        </p:grpSpPr>
        <p:sp>
          <p:nvSpPr>
            <p:cNvPr id="130081" name="Text Box 33"/>
            <p:cNvSpPr txBox="1">
              <a:spLocks noChangeArrowheads="1"/>
            </p:cNvSpPr>
            <p:nvPr/>
          </p:nvSpPr>
          <p:spPr bwMode="auto">
            <a:xfrm>
              <a:off x="2148" y="2568"/>
              <a:ext cx="1985"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cs typeface="Arial" panose="020B0604020202020204" pitchFamily="34" charset="0"/>
                </a:rPr>
                <a:t>S</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الصمت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0082" name="AutoShape 34"/>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grpSp>
      <p:grpSp>
        <p:nvGrpSpPr>
          <p:cNvPr id="281612" name="Group 35"/>
          <p:cNvGrpSpPr>
            <a:grpSpLocks/>
          </p:cNvGrpSpPr>
          <p:nvPr/>
        </p:nvGrpSpPr>
        <p:grpSpPr bwMode="auto">
          <a:xfrm>
            <a:off x="2184401" y="3186112"/>
            <a:ext cx="4992689" cy="1016000"/>
            <a:chOff x="1376" y="2007"/>
            <a:chExt cx="3145" cy="640"/>
          </a:xfrm>
        </p:grpSpPr>
        <p:sp>
          <p:nvSpPr>
            <p:cNvPr id="130084" name="Text Box 36"/>
            <p:cNvSpPr txBox="1">
              <a:spLocks noChangeArrowheads="1"/>
            </p:cNvSpPr>
            <p:nvPr/>
          </p:nvSpPr>
          <p:spPr bwMode="auto">
            <a:xfrm>
              <a:off x="2189" y="2007"/>
              <a:ext cx="2332" cy="640"/>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cs typeface="Arial" panose="020B0604020202020204" pitchFamily="34" charset="0"/>
                </a:rPr>
                <a:t>3</a:t>
              </a:r>
              <a:r>
                <a:rPr kumimoji="0" lang="en-US"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المجتمعات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0085" name="AutoShape 37"/>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grpSp>
      <p:grpSp>
        <p:nvGrpSpPr>
          <p:cNvPr id="281613" name="Group 38"/>
          <p:cNvGrpSpPr>
            <a:grpSpLocks/>
          </p:cNvGrpSpPr>
          <p:nvPr/>
        </p:nvGrpSpPr>
        <p:grpSpPr bwMode="auto">
          <a:xfrm>
            <a:off x="2184401" y="2327276"/>
            <a:ext cx="4159250" cy="1016000"/>
            <a:chOff x="1376" y="1466"/>
            <a:chExt cx="2620" cy="640"/>
          </a:xfrm>
        </p:grpSpPr>
        <p:sp>
          <p:nvSpPr>
            <p:cNvPr id="130087" name="Text Box 39"/>
            <p:cNvSpPr txBox="1">
              <a:spLocks noChangeArrowheads="1"/>
            </p:cNvSpPr>
            <p:nvPr/>
          </p:nvSpPr>
          <p:spPr bwMode="auto">
            <a:xfrm>
              <a:off x="2231" y="1466"/>
              <a:ext cx="1765" cy="64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cs typeface="Arial" panose="020B0604020202020204" pitchFamily="34" charset="0"/>
                </a:rPr>
                <a:t>4</a:t>
              </a:r>
              <a:r>
                <a:rPr kumimoji="0" lang="en-US" sz="4800" b="1" i="0"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الناس</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0088" name="AutoShape 40"/>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grpSp>
      <p:grpSp>
        <p:nvGrpSpPr>
          <p:cNvPr id="281614" name="Group 41"/>
          <p:cNvGrpSpPr>
            <a:grpSpLocks/>
          </p:cNvGrpSpPr>
          <p:nvPr/>
        </p:nvGrpSpPr>
        <p:grpSpPr bwMode="auto">
          <a:xfrm>
            <a:off x="2159001" y="1484315"/>
            <a:ext cx="4651378" cy="923925"/>
            <a:chOff x="1360" y="935"/>
            <a:chExt cx="2930" cy="582"/>
          </a:xfrm>
        </p:grpSpPr>
        <p:sp>
          <p:nvSpPr>
            <p:cNvPr id="130090" name="Text Box 42"/>
            <p:cNvSpPr txBox="1">
              <a:spLocks noChangeArrowheads="1"/>
            </p:cNvSpPr>
            <p:nvPr/>
          </p:nvSpPr>
          <p:spPr bwMode="auto">
            <a:xfrm>
              <a:off x="2338" y="935"/>
              <a:ext cx="1952"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54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C</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الخليقة</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0091" name="AutoShape 43"/>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281615" name="Text Box 44"/>
          <p:cNvSpPr txBox="1">
            <a:spLocks noChangeArrowheads="1"/>
          </p:cNvSpPr>
          <p:nvPr/>
        </p:nvSpPr>
        <p:spPr bwMode="auto">
          <a:xfrm>
            <a:off x="8791285" y="64118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45046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30069"/>
                                        </p:tgtEl>
                                        <p:attrNameLst>
                                          <p:attrName>style.visibility</p:attrName>
                                        </p:attrNameLst>
                                      </p:cBhvr>
                                      <p:to>
                                        <p:strVal val="visible"/>
                                      </p:to>
                                    </p:set>
                                    <p:animEffect transition="in" filter="fade">
                                      <p:cBhvr>
                                        <p:cTn id="7" dur="1000"/>
                                        <p:tgtEl>
                                          <p:spTgt spid="130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69"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Rectangle 3"/>
          <p:cNvSpPr txBox="1">
            <a:spLocks noChangeArrowheads="1"/>
          </p:cNvSpPr>
          <p:nvPr/>
        </p:nvSpPr>
        <p:spPr bwMode="auto">
          <a:xfrm>
            <a:off x="571473" y="1981202"/>
            <a:ext cx="7929617" cy="4114800"/>
          </a:xfrm>
          <a:prstGeom prst="rect">
            <a:avLst/>
          </a:prstGeom>
          <a:ln w="12700">
            <a:miter lim="800000"/>
            <a:headEnd/>
            <a:tailEnd/>
          </a:ln>
          <a:effectLst/>
        </p:spPr>
        <p:txBody>
          <a:bodyPr lIns="90487" tIns="44450" rIns="90487" bIns="44450"/>
          <a:lst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a:lstStyle>
          <a:p>
            <a:pPr marL="677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Char char=""/>
              <a:tabLst/>
              <a:defRPr/>
            </a:pPr>
            <a:r>
              <a:rPr kumimoji="0" lang="ar-JO" sz="5400" b="1" i="0" u="none" strike="noStrike" kern="1200" cap="none" spc="0" normalizeH="0" baseline="0" noProof="0" dirty="0">
                <a:ln>
                  <a:noFill/>
                </a:ln>
                <a:solidFill>
                  <a:srgbClr val="FF5008"/>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rPr>
              <a:t>إبراهيم</a:t>
            </a:r>
            <a:endParaRPr kumimoji="0" lang="en-US" sz="5400" b="1" i="0" u="none" strike="noStrike" kern="1200" cap="none" spc="0" normalizeH="0" baseline="0" noProof="0" dirty="0">
              <a:ln>
                <a:noFill/>
              </a:ln>
              <a:solidFill>
                <a:srgbClr val="FF5008"/>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endParaRPr>
          </a:p>
          <a:p>
            <a:pPr marL="677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Char char=""/>
              <a:tabLst/>
              <a:defRPr/>
            </a:pPr>
            <a:r>
              <a:rPr kumimoji="0" lang="ar-JO" sz="5400" b="1" i="0" u="none" strike="noStrike" kern="1200" cap="none" spc="0" normalizeH="0" baseline="0" noProof="0" dirty="0">
                <a:ln>
                  <a:noFill/>
                </a:ln>
                <a:solidFill>
                  <a:srgbClr val="FF5008"/>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rPr>
              <a:t>يوسف</a:t>
            </a:r>
            <a:endParaRPr kumimoji="0" lang="en-US" sz="5400" b="1" i="0" u="none" strike="noStrike" kern="1200" cap="none" spc="0" normalizeH="0" baseline="0" noProof="0" dirty="0">
              <a:ln>
                <a:noFill/>
              </a:ln>
              <a:solidFill>
                <a:srgbClr val="FF5008"/>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endParaRPr>
          </a:p>
          <a:p>
            <a:pPr marL="677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Char char=""/>
              <a:tabLst/>
              <a:defRPr/>
            </a:pPr>
            <a:r>
              <a:rPr kumimoji="0" lang="ar-JO" sz="5400" b="1" i="0" u="none" strike="noStrike" kern="1200" cap="none" spc="0" normalizeH="0" baseline="0" noProof="0" dirty="0">
                <a:ln>
                  <a:noFill/>
                </a:ln>
                <a:solidFill>
                  <a:srgbClr val="FF5008"/>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rPr>
              <a:t>موسى</a:t>
            </a:r>
            <a:endParaRPr kumimoji="0" lang="en-US" sz="5400" b="1" i="0" u="none" strike="noStrike" kern="1200" cap="none" spc="0" normalizeH="0" baseline="0" noProof="0" dirty="0">
              <a:ln>
                <a:noFill/>
              </a:ln>
              <a:solidFill>
                <a:srgbClr val="FF5008"/>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endParaRPr>
          </a:p>
          <a:p>
            <a:pPr marL="677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Char char=""/>
              <a:tabLst/>
              <a:defRPr/>
            </a:pPr>
            <a:r>
              <a:rPr kumimoji="0" lang="en-US" sz="5400" b="1" i="0" u="none" strike="noStrike" kern="1200" cap="none" spc="0" normalizeH="0" baseline="0" noProof="0" dirty="0">
                <a:ln>
                  <a:noFill/>
                </a:ln>
                <a:solidFill>
                  <a:srgbClr val="FF5008"/>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rPr>
              <a:t> </a:t>
            </a:r>
            <a:r>
              <a:rPr kumimoji="0" lang="ar-JO" sz="5400" b="1" i="0" u="none" strike="noStrike" kern="1200" cap="none" spc="0" normalizeH="0" baseline="0" noProof="0" dirty="0">
                <a:ln>
                  <a:noFill/>
                </a:ln>
                <a:solidFill>
                  <a:srgbClr val="FF5008"/>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rPr>
              <a:t>يشوع</a:t>
            </a:r>
            <a:endParaRPr kumimoji="0" lang="en-US" sz="5400" b="1" i="0" u="none" strike="noStrike" kern="1200" cap="none" spc="0" normalizeH="0" baseline="0" noProof="0" dirty="0">
              <a:ln>
                <a:noFill/>
              </a:ln>
              <a:solidFill>
                <a:srgbClr val="FF5008"/>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3794" name="Rectangle 2"/>
          <p:cNvSpPr>
            <a:spLocks noGrp="1" noChangeArrowheads="1"/>
          </p:cNvSpPr>
          <p:nvPr>
            <p:ph type="title"/>
          </p:nvPr>
        </p:nvSpPr>
        <p:spPr bwMode="auto">
          <a:xfrm>
            <a:off x="1022351"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4800" dirty="0">
                <a:solidFill>
                  <a:srgbClr val="FAFD00"/>
                </a:solidFill>
                <a:latin typeface="Arial" panose="020B0604020202020204" pitchFamily="34" charset="0"/>
                <a:ea typeface="ＭＳ Ｐゴシック" charset="0"/>
                <a:cs typeface="Arial" panose="020B0604020202020204" pitchFamily="34" charset="0"/>
              </a:rPr>
              <a:t>الأشخاص الأربعة هم :</a:t>
            </a:r>
            <a:endParaRPr lang="en-US" sz="4800"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33796" name="Rectangle 4"/>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rPr>
              <a:t>7</a:t>
            </a:r>
          </a:p>
        </p:txBody>
      </p:sp>
      <p:sp>
        <p:nvSpPr>
          <p:cNvPr id="33797" name="Line 5"/>
          <p:cNvSpPr>
            <a:spLocks noChangeShapeType="1"/>
          </p:cNvSpPr>
          <p:nvPr/>
        </p:nvSpPr>
        <p:spPr bwMode="auto">
          <a:xfrm>
            <a:off x="8890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3800" name="Oval 8"/>
          <p:cNvSpPr>
            <a:spLocks noChangeArrowheads="1"/>
          </p:cNvSpPr>
          <p:nvPr/>
        </p:nvSpPr>
        <p:spPr bwMode="auto">
          <a:xfrm>
            <a:off x="7830699" y="2129478"/>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3801" name="Oval 9"/>
          <p:cNvSpPr>
            <a:spLocks noChangeArrowheads="1"/>
          </p:cNvSpPr>
          <p:nvPr/>
        </p:nvSpPr>
        <p:spPr bwMode="auto">
          <a:xfrm>
            <a:off x="7803711" y="3123253"/>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3802" name="Oval 10"/>
          <p:cNvSpPr>
            <a:spLocks noChangeArrowheads="1"/>
          </p:cNvSpPr>
          <p:nvPr/>
        </p:nvSpPr>
        <p:spPr bwMode="auto">
          <a:xfrm>
            <a:off x="7848162" y="4129728"/>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3803" name="Oval 11"/>
          <p:cNvSpPr>
            <a:spLocks noChangeArrowheads="1"/>
          </p:cNvSpPr>
          <p:nvPr/>
        </p:nvSpPr>
        <p:spPr bwMode="auto">
          <a:xfrm>
            <a:off x="7825937" y="5096515"/>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1385" name="Text Box 13"/>
          <p:cNvSpPr txBox="1">
            <a:spLocks noChangeArrowheads="1"/>
          </p:cNvSpPr>
          <p:nvPr/>
        </p:nvSpPr>
        <p:spPr bwMode="auto">
          <a:xfrm>
            <a:off x="8753475"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101386" name="Text Box 15"/>
          <p:cNvSpPr txBox="1">
            <a:spLocks noChangeArrowheads="1"/>
          </p:cNvSpPr>
          <p:nvPr/>
        </p:nvSpPr>
        <p:spPr bwMode="auto">
          <a:xfrm>
            <a:off x="8832850"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1387" name="Text Box 16"/>
          <p:cNvSpPr txBox="1">
            <a:spLocks noChangeArrowheads="1"/>
          </p:cNvSpPr>
          <p:nvPr/>
        </p:nvSpPr>
        <p:spPr bwMode="auto">
          <a:xfrm>
            <a:off x="8339137" y="6485037"/>
            <a:ext cx="23436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101388" name="Text Box 17"/>
          <p:cNvSpPr txBox="1">
            <a:spLocks noChangeArrowheads="1"/>
          </p:cNvSpPr>
          <p:nvPr/>
        </p:nvSpPr>
        <p:spPr bwMode="auto">
          <a:xfrm>
            <a:off x="8088313" y="6520578"/>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48</a:t>
            </a:r>
          </a:p>
        </p:txBody>
      </p:sp>
      <p:sp>
        <p:nvSpPr>
          <p:cNvPr id="101389" name="Text Box 18"/>
          <p:cNvSpPr txBox="1">
            <a:spLocks noChangeArrowheads="1"/>
          </p:cNvSpPr>
          <p:nvPr/>
        </p:nvSpPr>
        <p:spPr bwMode="auto">
          <a:xfrm>
            <a:off x="8737600" y="6396008"/>
            <a:ext cx="32733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5</a:t>
            </a:r>
          </a:p>
        </p:txBody>
      </p:sp>
      <p:sp>
        <p:nvSpPr>
          <p:cNvPr id="101390" name="Text Box 20"/>
          <p:cNvSpPr txBox="1">
            <a:spLocks noChangeArrowheads="1"/>
          </p:cNvSpPr>
          <p:nvPr/>
        </p:nvSpPr>
        <p:spPr bwMode="auto">
          <a:xfrm>
            <a:off x="7092951" y="6269444"/>
            <a:ext cx="15632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8-14</a:t>
            </a:r>
          </a:p>
        </p:txBody>
      </p:sp>
    </p:spTree>
    <p:extLst>
      <p:ext uri="{BB962C8B-B14F-4D97-AF65-F5344CB8AC3E}">
        <p14:creationId xmlns:p14="http://schemas.microsoft.com/office/powerpoint/2010/main" val="26091028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33794"/>
                                        </p:tgtEl>
                                        <p:attrNameLst>
                                          <p:attrName>style.visibility</p:attrName>
                                        </p:attrNameLst>
                                      </p:cBhvr>
                                      <p:to>
                                        <p:strVal val="visible"/>
                                      </p:to>
                                    </p:set>
                                    <p:anim calcmode="lin" valueType="num">
                                      <p:cBhvr additive="base">
                                        <p:cTn id="7" dur="500" fill="hold"/>
                                        <p:tgtEl>
                                          <p:spTgt spid="33794"/>
                                        </p:tgtEl>
                                        <p:attrNameLst>
                                          <p:attrName>ppt_x</p:attrName>
                                        </p:attrNameLst>
                                      </p:cBhvr>
                                      <p:tavLst>
                                        <p:tav tm="0">
                                          <p:val>
                                            <p:strVal val="0-#ppt_w/2"/>
                                          </p:val>
                                        </p:tav>
                                        <p:tav tm="100000">
                                          <p:val>
                                            <p:strVal val="#ppt_x"/>
                                          </p:val>
                                        </p:tav>
                                      </p:tavLst>
                                    </p:anim>
                                    <p:anim calcmode="lin" valueType="num">
                                      <p:cBhvr additive="base">
                                        <p:cTn id="8" dur="500" fill="hold"/>
                                        <p:tgtEl>
                                          <p:spTgt spid="337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6">
                                            <p:bg/>
                                          </p:spTgt>
                                        </p:tgtEl>
                                        <p:attrNameLst>
                                          <p:attrName>style.visibility</p:attrName>
                                        </p:attrNameLst>
                                      </p:cBhvr>
                                      <p:to>
                                        <p:strVal val="visible"/>
                                      </p:to>
                                    </p:set>
                                    <p:animEffect transition="in" filter="wipe(left)">
                                      <p:cBhvr>
                                        <p:cTn id="13" dur="500"/>
                                        <p:tgtEl>
                                          <p:spTgt spid="16">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animEffect transition="in" filter="wipe(left)">
                                      <p:cBhvr>
                                        <p:cTn id="16" dur="500"/>
                                        <p:tgtEl>
                                          <p:spTgt spid="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6">
                                            <p:txEl>
                                              <p:pRg st="1" end="1"/>
                                            </p:txEl>
                                          </p:spTgt>
                                        </p:tgtEl>
                                        <p:attrNameLst>
                                          <p:attrName>style.visibility</p:attrName>
                                        </p:attrNameLst>
                                      </p:cBhvr>
                                      <p:to>
                                        <p:strVal val="visible"/>
                                      </p:to>
                                    </p:set>
                                    <p:animEffect transition="in" filter="wipe(left)">
                                      <p:cBhvr>
                                        <p:cTn id="21" dur="500"/>
                                        <p:tgtEl>
                                          <p:spTgt spid="1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
                                            <p:txEl>
                                              <p:pRg st="2" end="2"/>
                                            </p:txEl>
                                          </p:spTgt>
                                        </p:tgtEl>
                                        <p:attrNameLst>
                                          <p:attrName>style.visibility</p:attrName>
                                        </p:attrNameLst>
                                      </p:cBhvr>
                                      <p:to>
                                        <p:strVal val="visible"/>
                                      </p:to>
                                    </p:set>
                                    <p:animEffect transition="in" filter="wipe(left)">
                                      <p:cBhvr>
                                        <p:cTn id="26" dur="500"/>
                                        <p:tgtEl>
                                          <p:spTgt spid="1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xEl>
                                              <p:pRg st="3" end="3"/>
                                            </p:txEl>
                                          </p:spTgt>
                                        </p:tgtEl>
                                        <p:attrNameLst>
                                          <p:attrName>style.visibility</p:attrName>
                                        </p:attrNameLst>
                                      </p:cBhvr>
                                      <p:to>
                                        <p:strVal val="visible"/>
                                      </p:to>
                                    </p:set>
                                    <p:animEffect transition="in" filter="wipe(left)">
                                      <p:cBhvr>
                                        <p:cTn id="31" dur="500"/>
                                        <p:tgtEl>
                                          <p:spTgt spid="16">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8" fill="hold" grpId="0" nodeType="clickEffect">
                                  <p:stCondLst>
                                    <p:cond delay="0"/>
                                  </p:stCondLst>
                                  <p:childTnLst>
                                    <p:set>
                                      <p:cBhvr>
                                        <p:cTn id="35" dur="1" fill="hold">
                                          <p:stCondLst>
                                            <p:cond delay="0"/>
                                          </p:stCondLst>
                                        </p:cTn>
                                        <p:tgtEl>
                                          <p:spTgt spid="33800"/>
                                        </p:tgtEl>
                                        <p:attrNameLst>
                                          <p:attrName>style.visibility</p:attrName>
                                        </p:attrNameLst>
                                      </p:cBhvr>
                                      <p:to>
                                        <p:strVal val="visible"/>
                                      </p:to>
                                    </p:set>
                                    <p:anim calcmode="lin" valueType="num">
                                      <p:cBhvr>
                                        <p:cTn id="36" dur="500" fill="hold"/>
                                        <p:tgtEl>
                                          <p:spTgt spid="33800"/>
                                        </p:tgtEl>
                                        <p:attrNameLst>
                                          <p:attrName>ppt_x</p:attrName>
                                        </p:attrNameLst>
                                      </p:cBhvr>
                                      <p:tavLst>
                                        <p:tav tm="0">
                                          <p:val>
                                            <p:strVal val="#ppt_x-#ppt_w/2"/>
                                          </p:val>
                                        </p:tav>
                                        <p:tav tm="100000">
                                          <p:val>
                                            <p:strVal val="#ppt_x"/>
                                          </p:val>
                                        </p:tav>
                                      </p:tavLst>
                                    </p:anim>
                                    <p:anim calcmode="lin" valueType="num">
                                      <p:cBhvr>
                                        <p:cTn id="37" dur="500" fill="hold"/>
                                        <p:tgtEl>
                                          <p:spTgt spid="33800"/>
                                        </p:tgtEl>
                                        <p:attrNameLst>
                                          <p:attrName>ppt_y</p:attrName>
                                        </p:attrNameLst>
                                      </p:cBhvr>
                                      <p:tavLst>
                                        <p:tav tm="0">
                                          <p:val>
                                            <p:strVal val="#ppt_y"/>
                                          </p:val>
                                        </p:tav>
                                        <p:tav tm="100000">
                                          <p:val>
                                            <p:strVal val="#ppt_y"/>
                                          </p:val>
                                        </p:tav>
                                      </p:tavLst>
                                    </p:anim>
                                    <p:anim calcmode="lin" valueType="num">
                                      <p:cBhvr>
                                        <p:cTn id="38" dur="500" fill="hold"/>
                                        <p:tgtEl>
                                          <p:spTgt spid="33800"/>
                                        </p:tgtEl>
                                        <p:attrNameLst>
                                          <p:attrName>ppt_w</p:attrName>
                                        </p:attrNameLst>
                                      </p:cBhvr>
                                      <p:tavLst>
                                        <p:tav tm="0">
                                          <p:val>
                                            <p:fltVal val="0"/>
                                          </p:val>
                                        </p:tav>
                                        <p:tav tm="100000">
                                          <p:val>
                                            <p:strVal val="#ppt_w"/>
                                          </p:val>
                                        </p:tav>
                                      </p:tavLst>
                                    </p:anim>
                                    <p:anim calcmode="lin" valueType="num">
                                      <p:cBhvr>
                                        <p:cTn id="39" dur="500" fill="hold"/>
                                        <p:tgtEl>
                                          <p:spTgt spid="33800"/>
                                        </p:tgtEl>
                                        <p:attrNameLst>
                                          <p:attrName>ppt_h</p:attrName>
                                        </p:attrNameLst>
                                      </p:cBhvr>
                                      <p:tavLst>
                                        <p:tav tm="0">
                                          <p:val>
                                            <p:strVal val="#ppt_h"/>
                                          </p:val>
                                        </p:tav>
                                        <p:tav tm="100000">
                                          <p:val>
                                            <p:strVal val="#ppt_h"/>
                                          </p:val>
                                        </p:tav>
                                      </p:tavLst>
                                    </p:anim>
                                  </p:childTnLst>
                                </p:cTn>
                              </p:par>
                            </p:childTnLst>
                          </p:cTn>
                        </p:par>
                        <p:par>
                          <p:cTn id="40" fill="hold">
                            <p:stCondLst>
                              <p:cond delay="500"/>
                            </p:stCondLst>
                            <p:childTnLst>
                              <p:par>
                                <p:cTn id="41" presetID="17" presetClass="entr" presetSubtype="8" fill="hold" grpId="0" nodeType="afterEffect">
                                  <p:stCondLst>
                                    <p:cond delay="0"/>
                                  </p:stCondLst>
                                  <p:childTnLst>
                                    <p:set>
                                      <p:cBhvr>
                                        <p:cTn id="42" dur="1" fill="hold">
                                          <p:stCondLst>
                                            <p:cond delay="0"/>
                                          </p:stCondLst>
                                        </p:cTn>
                                        <p:tgtEl>
                                          <p:spTgt spid="33801"/>
                                        </p:tgtEl>
                                        <p:attrNameLst>
                                          <p:attrName>style.visibility</p:attrName>
                                        </p:attrNameLst>
                                      </p:cBhvr>
                                      <p:to>
                                        <p:strVal val="visible"/>
                                      </p:to>
                                    </p:set>
                                    <p:anim calcmode="lin" valueType="num">
                                      <p:cBhvr>
                                        <p:cTn id="43" dur="500" fill="hold"/>
                                        <p:tgtEl>
                                          <p:spTgt spid="33801"/>
                                        </p:tgtEl>
                                        <p:attrNameLst>
                                          <p:attrName>ppt_x</p:attrName>
                                        </p:attrNameLst>
                                      </p:cBhvr>
                                      <p:tavLst>
                                        <p:tav tm="0">
                                          <p:val>
                                            <p:strVal val="#ppt_x-#ppt_w/2"/>
                                          </p:val>
                                        </p:tav>
                                        <p:tav tm="100000">
                                          <p:val>
                                            <p:strVal val="#ppt_x"/>
                                          </p:val>
                                        </p:tav>
                                      </p:tavLst>
                                    </p:anim>
                                    <p:anim calcmode="lin" valueType="num">
                                      <p:cBhvr>
                                        <p:cTn id="44" dur="500" fill="hold"/>
                                        <p:tgtEl>
                                          <p:spTgt spid="33801"/>
                                        </p:tgtEl>
                                        <p:attrNameLst>
                                          <p:attrName>ppt_y</p:attrName>
                                        </p:attrNameLst>
                                      </p:cBhvr>
                                      <p:tavLst>
                                        <p:tav tm="0">
                                          <p:val>
                                            <p:strVal val="#ppt_y"/>
                                          </p:val>
                                        </p:tav>
                                        <p:tav tm="100000">
                                          <p:val>
                                            <p:strVal val="#ppt_y"/>
                                          </p:val>
                                        </p:tav>
                                      </p:tavLst>
                                    </p:anim>
                                    <p:anim calcmode="lin" valueType="num">
                                      <p:cBhvr>
                                        <p:cTn id="45" dur="500" fill="hold"/>
                                        <p:tgtEl>
                                          <p:spTgt spid="33801"/>
                                        </p:tgtEl>
                                        <p:attrNameLst>
                                          <p:attrName>ppt_w</p:attrName>
                                        </p:attrNameLst>
                                      </p:cBhvr>
                                      <p:tavLst>
                                        <p:tav tm="0">
                                          <p:val>
                                            <p:fltVal val="0"/>
                                          </p:val>
                                        </p:tav>
                                        <p:tav tm="100000">
                                          <p:val>
                                            <p:strVal val="#ppt_w"/>
                                          </p:val>
                                        </p:tav>
                                      </p:tavLst>
                                    </p:anim>
                                    <p:anim calcmode="lin" valueType="num">
                                      <p:cBhvr>
                                        <p:cTn id="46" dur="500" fill="hold"/>
                                        <p:tgtEl>
                                          <p:spTgt spid="33801"/>
                                        </p:tgtEl>
                                        <p:attrNameLst>
                                          <p:attrName>ppt_h</p:attrName>
                                        </p:attrNameLst>
                                      </p:cBhvr>
                                      <p:tavLst>
                                        <p:tav tm="0">
                                          <p:val>
                                            <p:strVal val="#ppt_h"/>
                                          </p:val>
                                        </p:tav>
                                        <p:tav tm="100000">
                                          <p:val>
                                            <p:strVal val="#ppt_h"/>
                                          </p:val>
                                        </p:tav>
                                      </p:tavLst>
                                    </p:anim>
                                  </p:childTnLst>
                                </p:cTn>
                              </p:par>
                            </p:childTnLst>
                          </p:cTn>
                        </p:par>
                        <p:par>
                          <p:cTn id="47" fill="hold">
                            <p:stCondLst>
                              <p:cond delay="1000"/>
                            </p:stCondLst>
                            <p:childTnLst>
                              <p:par>
                                <p:cTn id="48" presetID="17" presetClass="entr" presetSubtype="8" fill="hold" grpId="0" nodeType="afterEffect">
                                  <p:stCondLst>
                                    <p:cond delay="0"/>
                                  </p:stCondLst>
                                  <p:childTnLst>
                                    <p:set>
                                      <p:cBhvr>
                                        <p:cTn id="49" dur="1" fill="hold">
                                          <p:stCondLst>
                                            <p:cond delay="0"/>
                                          </p:stCondLst>
                                        </p:cTn>
                                        <p:tgtEl>
                                          <p:spTgt spid="33802"/>
                                        </p:tgtEl>
                                        <p:attrNameLst>
                                          <p:attrName>style.visibility</p:attrName>
                                        </p:attrNameLst>
                                      </p:cBhvr>
                                      <p:to>
                                        <p:strVal val="visible"/>
                                      </p:to>
                                    </p:set>
                                    <p:anim calcmode="lin" valueType="num">
                                      <p:cBhvr>
                                        <p:cTn id="50" dur="500" fill="hold"/>
                                        <p:tgtEl>
                                          <p:spTgt spid="33802"/>
                                        </p:tgtEl>
                                        <p:attrNameLst>
                                          <p:attrName>ppt_x</p:attrName>
                                        </p:attrNameLst>
                                      </p:cBhvr>
                                      <p:tavLst>
                                        <p:tav tm="0">
                                          <p:val>
                                            <p:strVal val="#ppt_x-#ppt_w/2"/>
                                          </p:val>
                                        </p:tav>
                                        <p:tav tm="100000">
                                          <p:val>
                                            <p:strVal val="#ppt_x"/>
                                          </p:val>
                                        </p:tav>
                                      </p:tavLst>
                                    </p:anim>
                                    <p:anim calcmode="lin" valueType="num">
                                      <p:cBhvr>
                                        <p:cTn id="51" dur="500" fill="hold"/>
                                        <p:tgtEl>
                                          <p:spTgt spid="33802"/>
                                        </p:tgtEl>
                                        <p:attrNameLst>
                                          <p:attrName>ppt_y</p:attrName>
                                        </p:attrNameLst>
                                      </p:cBhvr>
                                      <p:tavLst>
                                        <p:tav tm="0">
                                          <p:val>
                                            <p:strVal val="#ppt_y"/>
                                          </p:val>
                                        </p:tav>
                                        <p:tav tm="100000">
                                          <p:val>
                                            <p:strVal val="#ppt_y"/>
                                          </p:val>
                                        </p:tav>
                                      </p:tavLst>
                                    </p:anim>
                                    <p:anim calcmode="lin" valueType="num">
                                      <p:cBhvr>
                                        <p:cTn id="52" dur="500" fill="hold"/>
                                        <p:tgtEl>
                                          <p:spTgt spid="33802"/>
                                        </p:tgtEl>
                                        <p:attrNameLst>
                                          <p:attrName>ppt_w</p:attrName>
                                        </p:attrNameLst>
                                      </p:cBhvr>
                                      <p:tavLst>
                                        <p:tav tm="0">
                                          <p:val>
                                            <p:fltVal val="0"/>
                                          </p:val>
                                        </p:tav>
                                        <p:tav tm="100000">
                                          <p:val>
                                            <p:strVal val="#ppt_w"/>
                                          </p:val>
                                        </p:tav>
                                      </p:tavLst>
                                    </p:anim>
                                    <p:anim calcmode="lin" valueType="num">
                                      <p:cBhvr>
                                        <p:cTn id="53" dur="500" fill="hold"/>
                                        <p:tgtEl>
                                          <p:spTgt spid="33802"/>
                                        </p:tgtEl>
                                        <p:attrNameLst>
                                          <p:attrName>ppt_h</p:attrName>
                                        </p:attrNameLst>
                                      </p:cBhvr>
                                      <p:tavLst>
                                        <p:tav tm="0">
                                          <p:val>
                                            <p:strVal val="#ppt_h"/>
                                          </p:val>
                                        </p:tav>
                                        <p:tav tm="100000">
                                          <p:val>
                                            <p:strVal val="#ppt_h"/>
                                          </p:val>
                                        </p:tav>
                                      </p:tavLst>
                                    </p:anim>
                                  </p:childTnLst>
                                </p:cTn>
                              </p:par>
                            </p:childTnLst>
                          </p:cTn>
                        </p:par>
                        <p:par>
                          <p:cTn id="54" fill="hold">
                            <p:stCondLst>
                              <p:cond delay="1500"/>
                            </p:stCondLst>
                            <p:childTnLst>
                              <p:par>
                                <p:cTn id="55" presetID="17" presetClass="entr" presetSubtype="8" fill="hold" grpId="0" nodeType="afterEffect">
                                  <p:stCondLst>
                                    <p:cond delay="0"/>
                                  </p:stCondLst>
                                  <p:childTnLst>
                                    <p:set>
                                      <p:cBhvr>
                                        <p:cTn id="56" dur="1" fill="hold">
                                          <p:stCondLst>
                                            <p:cond delay="0"/>
                                          </p:stCondLst>
                                        </p:cTn>
                                        <p:tgtEl>
                                          <p:spTgt spid="33803"/>
                                        </p:tgtEl>
                                        <p:attrNameLst>
                                          <p:attrName>style.visibility</p:attrName>
                                        </p:attrNameLst>
                                      </p:cBhvr>
                                      <p:to>
                                        <p:strVal val="visible"/>
                                      </p:to>
                                    </p:set>
                                    <p:anim calcmode="lin" valueType="num">
                                      <p:cBhvr>
                                        <p:cTn id="57" dur="500" fill="hold"/>
                                        <p:tgtEl>
                                          <p:spTgt spid="33803"/>
                                        </p:tgtEl>
                                        <p:attrNameLst>
                                          <p:attrName>ppt_x</p:attrName>
                                        </p:attrNameLst>
                                      </p:cBhvr>
                                      <p:tavLst>
                                        <p:tav tm="0">
                                          <p:val>
                                            <p:strVal val="#ppt_x-#ppt_w/2"/>
                                          </p:val>
                                        </p:tav>
                                        <p:tav tm="100000">
                                          <p:val>
                                            <p:strVal val="#ppt_x"/>
                                          </p:val>
                                        </p:tav>
                                      </p:tavLst>
                                    </p:anim>
                                    <p:anim calcmode="lin" valueType="num">
                                      <p:cBhvr>
                                        <p:cTn id="58" dur="500" fill="hold"/>
                                        <p:tgtEl>
                                          <p:spTgt spid="33803"/>
                                        </p:tgtEl>
                                        <p:attrNameLst>
                                          <p:attrName>ppt_y</p:attrName>
                                        </p:attrNameLst>
                                      </p:cBhvr>
                                      <p:tavLst>
                                        <p:tav tm="0">
                                          <p:val>
                                            <p:strVal val="#ppt_y"/>
                                          </p:val>
                                        </p:tav>
                                        <p:tav tm="100000">
                                          <p:val>
                                            <p:strVal val="#ppt_y"/>
                                          </p:val>
                                        </p:tav>
                                      </p:tavLst>
                                    </p:anim>
                                    <p:anim calcmode="lin" valueType="num">
                                      <p:cBhvr>
                                        <p:cTn id="59" dur="500" fill="hold"/>
                                        <p:tgtEl>
                                          <p:spTgt spid="33803"/>
                                        </p:tgtEl>
                                        <p:attrNameLst>
                                          <p:attrName>ppt_w</p:attrName>
                                        </p:attrNameLst>
                                      </p:cBhvr>
                                      <p:tavLst>
                                        <p:tav tm="0">
                                          <p:val>
                                            <p:fltVal val="0"/>
                                          </p:val>
                                        </p:tav>
                                        <p:tav tm="100000">
                                          <p:val>
                                            <p:strVal val="#ppt_w"/>
                                          </p:val>
                                        </p:tav>
                                      </p:tavLst>
                                    </p:anim>
                                    <p:anim calcmode="lin" valueType="num">
                                      <p:cBhvr>
                                        <p:cTn id="60" dur="500" fill="hold"/>
                                        <p:tgtEl>
                                          <p:spTgt spid="3380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P spid="33794" grpId="0" animBg="1" autoUpdateAnimBg="0"/>
      <p:bldP spid="33800" grpId="0" animBg="1"/>
      <p:bldP spid="33801" grpId="0" animBg="1"/>
      <p:bldP spid="33802" grpId="0" animBg="1"/>
      <p:bldP spid="3380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2062165" y="463550"/>
            <a:ext cx="5867423" cy="5999078"/>
          </a:xfrm>
          <a:prstGeom prst="rect">
            <a:avLst/>
          </a:prstGeom>
          <a:noFill/>
          <a:ln w="12700">
            <a:noFill/>
            <a:miter lim="800000"/>
            <a:headEnd/>
            <a:tailEnd/>
          </a:ln>
          <a:effec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cs typeface="Arial" panose="020B0604020202020204" pitchFamily="34" charset="0"/>
              </a:rPr>
              <a:t>القاضي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cs typeface="Arial" panose="020B0604020202020204" pitchFamily="34" charset="0"/>
              </a:rPr>
              <a:t>يجب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cs typeface="Arial" panose="020B0604020202020204" pitchFamily="34" charset="0"/>
              </a:rPr>
              <a:t>أن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cs typeface="Arial" panose="020B0604020202020204" pitchFamily="34" charset="0"/>
              </a:rPr>
              <a:t>يحكم</a:t>
            </a:r>
            <a:endParaRPr kumimoji="0" lang="en-US" sz="9600" b="1" i="0" u="none" strike="noStrike" kern="1200" cap="none" spc="0" normalizeH="0" baseline="0" noProof="0" dirty="0">
              <a:ln>
                <a:noFill/>
              </a:ln>
              <a:solidFill>
                <a:srgbClr val="FAFD00"/>
              </a:solidFill>
              <a:effectLst>
                <a:glow rad="101600">
                  <a:srgbClr val="1A0004">
                    <a:alpha val="75000"/>
                  </a:srgbClr>
                </a:glow>
              </a:effectLst>
              <a:uLnTx/>
              <a:uFillTx/>
              <a:latin typeface="Arial" panose="020B0604020202020204" pitchFamily="34" charset="0"/>
              <a:cs typeface="Arial" panose="020B0604020202020204" pitchFamily="34" charset="0"/>
            </a:endParaRPr>
          </a:p>
        </p:txBody>
      </p:sp>
      <p:sp>
        <p:nvSpPr>
          <p:cNvPr id="35843" name="Rectangle 3"/>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rPr>
              <a:t>7</a:t>
            </a:r>
          </a:p>
        </p:txBody>
      </p:sp>
      <p:sp>
        <p:nvSpPr>
          <p:cNvPr id="35844" name="Line 4"/>
          <p:cNvSpPr>
            <a:spLocks noChangeShapeType="1"/>
          </p:cNvSpPr>
          <p:nvPr/>
        </p:nvSpPr>
        <p:spPr bwMode="auto">
          <a:xfrm>
            <a:off x="889001" y="8636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85700" name="Text Box 12"/>
          <p:cNvSpPr txBox="1">
            <a:spLocks noChangeArrowheads="1"/>
          </p:cNvSpPr>
          <p:nvPr/>
        </p:nvSpPr>
        <p:spPr bwMode="auto">
          <a:xfrm>
            <a:off x="8753185"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85701" name="Text Box 14"/>
          <p:cNvSpPr txBox="1">
            <a:spLocks noChangeArrowheads="1"/>
          </p:cNvSpPr>
          <p:nvPr/>
        </p:nvSpPr>
        <p:spPr bwMode="auto">
          <a:xfrm>
            <a:off x="8832559"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85702" name="Text Box 16"/>
          <p:cNvSpPr txBox="1">
            <a:spLocks noChangeArrowheads="1"/>
          </p:cNvSpPr>
          <p:nvPr/>
        </p:nvSpPr>
        <p:spPr bwMode="auto">
          <a:xfrm>
            <a:off x="8086580" y="6518990"/>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49</a:t>
            </a:r>
          </a:p>
        </p:txBody>
      </p:sp>
      <p:sp>
        <p:nvSpPr>
          <p:cNvPr id="285703" name="Text Box 18"/>
          <p:cNvSpPr txBox="1">
            <a:spLocks noChangeArrowheads="1"/>
          </p:cNvSpPr>
          <p:nvPr/>
        </p:nvSpPr>
        <p:spPr bwMode="auto">
          <a:xfrm>
            <a:off x="7085233" y="6269444"/>
            <a:ext cx="15632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8-14</a:t>
            </a:r>
          </a:p>
        </p:txBody>
      </p:sp>
      <p:sp>
        <p:nvSpPr>
          <p:cNvPr id="35859" name="AutoShape 19"/>
          <p:cNvSpPr>
            <a:spLocks noChangeArrowheads="1"/>
          </p:cNvSpPr>
          <p:nvPr/>
        </p:nvSpPr>
        <p:spPr bwMode="auto">
          <a:xfrm rot="-1488735">
            <a:off x="2913065" y="309564"/>
            <a:ext cx="1379537" cy="6157912"/>
          </a:xfrm>
          <a:prstGeom prst="roundRect">
            <a:avLst>
              <a:gd name="adj" fmla="val 16667"/>
            </a:avLst>
          </a:prstGeom>
          <a:noFill/>
          <a:ln w="76200">
            <a:solidFill>
              <a:schemeClr val="tx1"/>
            </a:solidFill>
            <a:round/>
            <a:headEnd/>
            <a:tailEnd/>
          </a:ln>
          <a:effectLst>
            <a:outerShdw blurRad="63500" dist="153455" dir="1466637"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35860" name="AutoShape 20"/>
          <p:cNvSpPr>
            <a:spLocks noChangeArrowheads="1"/>
          </p:cNvSpPr>
          <p:nvPr/>
        </p:nvSpPr>
        <p:spPr bwMode="auto">
          <a:xfrm rot="-1488735">
            <a:off x="2733677" y="171451"/>
            <a:ext cx="1749425" cy="6430963"/>
          </a:xfrm>
          <a:prstGeom prst="roundRect">
            <a:avLst>
              <a:gd name="adj" fmla="val 16667"/>
            </a:avLst>
          </a:prstGeom>
          <a:noFill/>
          <a:ln w="76200">
            <a:solidFill>
              <a:schemeClr val="tx1"/>
            </a:solidFill>
            <a:round/>
            <a:headEnd/>
            <a:tailEnd/>
          </a:ln>
          <a:effectLst>
            <a:outerShdw blurRad="63500" dist="153455" dir="1466637"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8904289" y="1358901"/>
            <a:ext cx="1714500" cy="3478213"/>
          </a:xfrm>
        </p:spPr>
        <p:txBody>
          <a:bodyPr/>
          <a:lstStyle/>
          <a:p>
            <a:pPr algn="ctr">
              <a:defRPr/>
            </a:pPr>
            <a:r>
              <a:rPr lang="ar-JO" dirty="0">
                <a:latin typeface="Arial" panose="020B0604020202020204" pitchFamily="34" charset="0"/>
                <a:cs typeface="Arial" panose="020B0604020202020204" pitchFamily="34" charset="0"/>
              </a:rPr>
              <a:t>القاضي</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يجب</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أن</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يحكم</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13846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859"/>
                                        </p:tgtEl>
                                        <p:attrNameLst>
                                          <p:attrName>style.visibility</p:attrName>
                                        </p:attrNameLst>
                                      </p:cBhvr>
                                      <p:to>
                                        <p:strVal val="visible"/>
                                      </p:to>
                                    </p:set>
                                    <p:animEffect transition="in" filter="wipe(up)">
                                      <p:cBhvr>
                                        <p:cTn id="7" dur="2000"/>
                                        <p:tgtEl>
                                          <p:spTgt spid="35859"/>
                                        </p:tgtEl>
                                      </p:cBhvr>
                                    </p:animEffect>
                                  </p:childTnLst>
                                </p:cTn>
                              </p:par>
                            </p:childTnLst>
                          </p:cTn>
                        </p:par>
                        <p:par>
                          <p:cTn id="8" fill="hold" nodeType="afterGroup">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35860"/>
                                        </p:tgtEl>
                                        <p:attrNameLst>
                                          <p:attrName>style.visibility</p:attrName>
                                        </p:attrNameLst>
                                      </p:cBhvr>
                                      <p:to>
                                        <p:strVal val="visible"/>
                                      </p:to>
                                    </p:set>
                                    <p:animEffect transition="in" filter="wipe(up)">
                                      <p:cBhvr>
                                        <p:cTn id="11" dur="2000"/>
                                        <p:tgtEl>
                                          <p:spTgt spid="35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9" grpId="0" animBg="1"/>
      <p:bldP spid="35860"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508" name="Rectangle 12"/>
          <p:cNvSpPr>
            <a:spLocks noChangeArrowheads="1"/>
          </p:cNvSpPr>
          <p:nvPr/>
        </p:nvSpPr>
        <p:spPr bwMode="auto">
          <a:xfrm>
            <a:off x="1116014" y="4629151"/>
            <a:ext cx="7778751" cy="949325"/>
          </a:xfrm>
          <a:prstGeom prst="rect">
            <a:avLst/>
          </a:prstGeom>
          <a:noFill/>
          <a:ln w="12700">
            <a:noFill/>
            <a:miter lim="800000"/>
            <a:headEnd/>
            <a:tailEnd/>
          </a:ln>
          <a:effectLst/>
        </p:spPr>
        <p:txBody>
          <a:bodyPr lIns="90487" tIns="44450" rIns="90487" bIns="44450"/>
          <a:lstStyle/>
          <a:p>
            <a:pPr marL="1820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Char char=""/>
              <a:tabLst/>
              <a:defRPr/>
            </a:pPr>
            <a:r>
              <a:rPr kumimoji="0" lang="en-US" sz="5400" b="1" i="0" u="none" strike="noStrike" kern="1200" cap="none" spc="0" normalizeH="0" baseline="0" noProof="0" dirty="0">
                <a:ln>
                  <a:noFill/>
                </a:ln>
                <a:solidFill>
                  <a:srgbClr val="FF0000"/>
                </a:solidFill>
                <a:effectLst>
                  <a:outerShdw dist="88900" dir="2700000" algn="tl" rotWithShape="0">
                    <a:srgbClr val="000000"/>
                  </a:outerShdw>
                </a:effectLst>
                <a:uLnTx/>
                <a:uFillTx/>
                <a:latin typeface="Arial" panose="020B0604020202020204" pitchFamily="34" charset="0"/>
                <a:cs typeface="Arial" panose="020B0604020202020204" pitchFamily="34" charset="0"/>
              </a:rPr>
              <a:t> </a:t>
            </a:r>
            <a:r>
              <a:rPr kumimoji="0" lang="ar-JO" sz="5400" b="1" i="0" u="none" strike="noStrike" kern="1200" cap="none" spc="0" normalizeH="0" baseline="0" noProof="0" dirty="0">
                <a:ln>
                  <a:noFill/>
                </a:ln>
                <a:solidFill>
                  <a:srgbClr val="FF0000"/>
                </a:solidFill>
                <a:effectLst>
                  <a:outerShdw dist="88900" dir="2700000" algn="tl" rotWithShape="0">
                    <a:srgbClr val="000000"/>
                  </a:outerShdw>
                </a:effectLst>
                <a:uLnTx/>
                <a:uFillTx/>
                <a:latin typeface="Arial" panose="020B0604020202020204" pitchFamily="34" charset="0"/>
                <a:cs typeface="Arial" panose="020B0604020202020204" pitchFamily="34" charset="0"/>
              </a:rPr>
              <a:t>يشوع</a:t>
            </a:r>
            <a:endParaRPr kumimoji="0" lang="en-US" sz="5400" b="0" i="0" u="none" strike="noStrike" kern="1200" cap="none" spc="0" normalizeH="0" baseline="0" noProof="0" dirty="0">
              <a:ln>
                <a:noFill/>
              </a:ln>
              <a:solidFill>
                <a:srgbClr val="FF0000"/>
              </a:solidFill>
              <a:effectLst>
                <a:outerShdw dist="88900" dir="2700000" algn="tl" rotWithShape="0">
                  <a:srgbClr val="000000"/>
                </a:outerShdw>
              </a:effectLst>
              <a:uLnTx/>
              <a:uFillTx/>
              <a:latin typeface="Arial" panose="020B0604020202020204" pitchFamily="34" charset="0"/>
              <a:cs typeface="Arial" panose="020B0604020202020204" pitchFamily="34" charset="0"/>
            </a:endParaRPr>
          </a:p>
        </p:txBody>
      </p:sp>
      <p:sp>
        <p:nvSpPr>
          <p:cNvPr id="106509" name="Rectangle 13"/>
          <p:cNvSpPr>
            <a:spLocks noChangeArrowheads="1"/>
          </p:cNvSpPr>
          <p:nvPr/>
        </p:nvSpPr>
        <p:spPr bwMode="auto">
          <a:xfrm>
            <a:off x="1116014" y="3762375"/>
            <a:ext cx="7778751" cy="831850"/>
          </a:xfrm>
          <a:prstGeom prst="rect">
            <a:avLst/>
          </a:prstGeom>
          <a:noFill/>
          <a:ln w="12700">
            <a:noFill/>
            <a:miter lim="800000"/>
            <a:headEnd/>
            <a:tailEnd/>
          </a:ln>
          <a:effectLst/>
        </p:spPr>
        <p:txBody>
          <a:bodyPr lIns="90487" tIns="44450" rIns="90487" bIns="44450"/>
          <a:lstStyle/>
          <a:p>
            <a:pPr marL="1820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Char char=""/>
              <a:tabLst/>
              <a:defRPr/>
            </a:pPr>
            <a:r>
              <a:rPr kumimoji="0" lang="en-US" sz="5400" b="1" i="0" u="none" strike="noStrike" kern="1200" cap="none" spc="0" normalizeH="0" baseline="0" noProof="0" dirty="0">
                <a:ln>
                  <a:noFill/>
                </a:ln>
                <a:solidFill>
                  <a:srgbClr val="FF5008"/>
                </a:solidFill>
                <a:effectLst>
                  <a:outerShdw dist="88900" dir="2700000" algn="tl" rotWithShape="0">
                    <a:srgbClr val="000000"/>
                  </a:outerShdw>
                </a:effectLst>
                <a:uLnTx/>
                <a:uFillTx/>
                <a:latin typeface="Arial" panose="020B0604020202020204" pitchFamily="34" charset="0"/>
                <a:cs typeface="Arial" panose="020B0604020202020204" pitchFamily="34" charset="0"/>
              </a:rPr>
              <a:t> </a:t>
            </a:r>
            <a:r>
              <a:rPr kumimoji="0" lang="ar-JO" sz="5400" b="1" i="0" u="none" strike="noStrike" kern="1200" cap="none" spc="0" normalizeH="0" baseline="0" noProof="0" dirty="0">
                <a:ln>
                  <a:noFill/>
                </a:ln>
                <a:solidFill>
                  <a:srgbClr val="FF5008"/>
                </a:solidFill>
                <a:effectLst>
                  <a:outerShdw dist="88900" dir="2700000" algn="tl" rotWithShape="0">
                    <a:srgbClr val="000000"/>
                  </a:outerShdw>
                </a:effectLst>
                <a:uLnTx/>
                <a:uFillTx/>
                <a:latin typeface="Arial" panose="020B0604020202020204" pitchFamily="34" charset="0"/>
                <a:cs typeface="Arial" panose="020B0604020202020204" pitchFamily="34" charset="0"/>
              </a:rPr>
              <a:t>موسى</a:t>
            </a:r>
          </a:p>
        </p:txBody>
      </p:sp>
      <p:sp>
        <p:nvSpPr>
          <p:cNvPr id="106510" name="Rectangle 14"/>
          <p:cNvSpPr>
            <a:spLocks noChangeArrowheads="1"/>
          </p:cNvSpPr>
          <p:nvPr/>
        </p:nvSpPr>
        <p:spPr bwMode="auto">
          <a:xfrm>
            <a:off x="1116014" y="2792414"/>
            <a:ext cx="7778751" cy="1017587"/>
          </a:xfrm>
          <a:prstGeom prst="rect">
            <a:avLst/>
          </a:prstGeom>
          <a:noFill/>
          <a:ln w="12700">
            <a:noFill/>
            <a:miter lim="800000"/>
            <a:headEnd/>
            <a:tailEnd/>
          </a:ln>
          <a:effectLst/>
        </p:spPr>
        <p:txBody>
          <a:bodyPr lIns="90487" tIns="44450" rIns="90487" bIns="44450"/>
          <a:lstStyle/>
          <a:p>
            <a:pPr marL="1820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Char char=""/>
              <a:tabLst/>
              <a:defRPr/>
            </a:pPr>
            <a:r>
              <a:rPr kumimoji="0" lang="en-US" sz="5400" b="1" i="0" u="none" strike="noStrike" kern="1200" cap="none" spc="0" normalizeH="0" baseline="0" noProof="0" dirty="0">
                <a:ln>
                  <a:noFill/>
                </a:ln>
                <a:solidFill>
                  <a:srgbClr val="FFFFFF"/>
                </a:solidFill>
                <a:effectLst>
                  <a:outerShdw dist="88900" dir="2700000" algn="tl" rotWithShape="0">
                    <a:srgbClr val="000000"/>
                  </a:outerShdw>
                </a:effectLst>
                <a:uLnTx/>
                <a:uFillTx/>
                <a:latin typeface="Arial" panose="020B0604020202020204" pitchFamily="34" charset="0"/>
                <a:cs typeface="Arial" panose="020B0604020202020204" pitchFamily="34" charset="0"/>
              </a:rPr>
              <a:t> </a:t>
            </a:r>
            <a:r>
              <a:rPr kumimoji="0" lang="en-US" sz="5400" b="1" i="0" u="none" strike="noStrike" kern="1200" cap="none" spc="0" normalizeH="0" baseline="0" noProof="0" dirty="0">
                <a:ln>
                  <a:noFill/>
                </a:ln>
                <a:solidFill>
                  <a:srgbClr val="FF5008"/>
                </a:solidFill>
                <a:effectLst>
                  <a:outerShdw dist="88900" dir="2700000" algn="tl" rotWithShape="0">
                    <a:srgbClr val="000000"/>
                  </a:outerShdw>
                </a:effectLst>
                <a:uLnTx/>
                <a:uFillTx/>
                <a:latin typeface="Arial" panose="020B0604020202020204" pitchFamily="34" charset="0"/>
                <a:cs typeface="Arial" panose="020B0604020202020204" pitchFamily="34" charset="0"/>
              </a:rPr>
              <a:t> </a:t>
            </a:r>
            <a:r>
              <a:rPr kumimoji="0" lang="ar-JO" sz="5400" b="1" i="0" u="none" strike="noStrike" kern="1200" cap="none" spc="0" normalizeH="0" baseline="0" noProof="0" dirty="0">
                <a:ln>
                  <a:noFill/>
                </a:ln>
                <a:solidFill>
                  <a:srgbClr val="FF5008"/>
                </a:solidFill>
                <a:effectLst>
                  <a:outerShdw dist="88900" dir="2700000" algn="tl" rotWithShape="0">
                    <a:srgbClr val="000000"/>
                  </a:outerShdw>
                </a:effectLst>
                <a:uLnTx/>
                <a:uFillTx/>
                <a:latin typeface="Arial" panose="020B0604020202020204" pitchFamily="34" charset="0"/>
                <a:cs typeface="Arial" panose="020B0604020202020204" pitchFamily="34" charset="0"/>
              </a:rPr>
              <a:t>يوسف</a:t>
            </a:r>
            <a:endParaRPr kumimoji="0" lang="en-US" sz="5400" b="1" i="0" u="none" strike="noStrike" kern="1200" cap="none" spc="0" normalizeH="0" baseline="0" noProof="0" dirty="0">
              <a:ln>
                <a:noFill/>
              </a:ln>
              <a:solidFill>
                <a:srgbClr val="FF5008"/>
              </a:solidFill>
              <a:effectLst>
                <a:outerShdw dist="88900" dir="2700000" algn="tl" rotWithShape="0">
                  <a:srgbClr val="000000"/>
                </a:outerShdw>
              </a:effectLst>
              <a:uLnTx/>
              <a:uFillTx/>
              <a:latin typeface="Arial" panose="020B0604020202020204" pitchFamily="34" charset="0"/>
              <a:cs typeface="Arial" panose="020B0604020202020204" pitchFamily="34" charset="0"/>
            </a:endParaRPr>
          </a:p>
        </p:txBody>
      </p:sp>
      <p:sp>
        <p:nvSpPr>
          <p:cNvPr id="106511" name="Rectangle 15"/>
          <p:cNvSpPr>
            <a:spLocks noChangeArrowheads="1"/>
          </p:cNvSpPr>
          <p:nvPr/>
        </p:nvSpPr>
        <p:spPr bwMode="auto">
          <a:xfrm>
            <a:off x="1116014" y="1925638"/>
            <a:ext cx="7667625" cy="876300"/>
          </a:xfrm>
          <a:prstGeom prst="rect">
            <a:avLst/>
          </a:prstGeom>
          <a:noFill/>
          <a:ln w="12700">
            <a:noFill/>
            <a:miter lim="800000"/>
            <a:headEnd/>
            <a:tailEnd/>
          </a:ln>
          <a:effectLst/>
        </p:spPr>
        <p:txBody>
          <a:bodyPr lIns="90487" tIns="44450" rIns="90487" bIns="44450"/>
          <a:lstStyle/>
          <a:p>
            <a:pPr marL="1820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Char char=""/>
              <a:tabLst/>
              <a:defRPr/>
            </a:pPr>
            <a:r>
              <a:rPr kumimoji="0" lang="en-US" sz="5400" b="1" i="0" u="none" strike="noStrike" kern="1200" cap="none" spc="0" normalizeH="0" baseline="0" noProof="0" dirty="0">
                <a:ln>
                  <a:noFill/>
                </a:ln>
                <a:solidFill>
                  <a:srgbClr val="FF5008"/>
                </a:solidFill>
                <a:effectLst>
                  <a:outerShdw dist="88900" dir="2700000" algn="tl" rotWithShape="0">
                    <a:srgbClr val="000000"/>
                  </a:outerShdw>
                </a:effectLst>
                <a:uLnTx/>
                <a:uFillTx/>
                <a:latin typeface="Arial" panose="020B0604020202020204" pitchFamily="34" charset="0"/>
                <a:cs typeface="Arial" panose="020B0604020202020204" pitchFamily="34" charset="0"/>
              </a:rPr>
              <a:t> </a:t>
            </a:r>
            <a:r>
              <a:rPr kumimoji="0" lang="ar-JO" sz="5400" b="1" i="0" u="none" strike="noStrike" kern="1200" cap="none" spc="0" normalizeH="0" baseline="0" noProof="0" dirty="0">
                <a:ln>
                  <a:noFill/>
                </a:ln>
                <a:solidFill>
                  <a:srgbClr val="FF5008"/>
                </a:solidFill>
                <a:effectLst>
                  <a:outerShdw dist="88900" dir="2700000" algn="tl" rotWithShape="0">
                    <a:srgbClr val="000000"/>
                  </a:outerShdw>
                </a:effectLst>
                <a:uLnTx/>
                <a:uFillTx/>
                <a:latin typeface="Arial" panose="020B0604020202020204" pitchFamily="34" charset="0"/>
                <a:cs typeface="Arial" panose="020B0604020202020204" pitchFamily="34" charset="0"/>
              </a:rPr>
              <a:t>إبراهيم</a:t>
            </a:r>
            <a:endParaRPr kumimoji="0" lang="en-US" sz="5400" b="1" i="0" u="none" strike="noStrike" kern="1200" cap="none" spc="0" normalizeH="0" baseline="0" noProof="0" dirty="0">
              <a:ln>
                <a:noFill/>
              </a:ln>
              <a:solidFill>
                <a:srgbClr val="FF5008"/>
              </a:solidFill>
              <a:effectLst>
                <a:outerShdw dist="88900" dir="2700000" algn="tl" rotWithShape="0">
                  <a:srgbClr val="000000"/>
                </a:outerShdw>
              </a:effectLst>
              <a:uLnTx/>
              <a:uFillTx/>
              <a:latin typeface="Arial" panose="020B0604020202020204" pitchFamily="34" charset="0"/>
              <a:cs typeface="Arial" panose="020B0604020202020204" pitchFamily="34" charset="0"/>
            </a:endParaRPr>
          </a:p>
        </p:txBody>
      </p:sp>
      <p:sp>
        <p:nvSpPr>
          <p:cNvPr id="106498" name="Rectangle 2"/>
          <p:cNvSpPr>
            <a:spLocks noGrp="1" noChangeArrowheads="1"/>
          </p:cNvSpPr>
          <p:nvPr>
            <p:ph type="title"/>
          </p:nvPr>
        </p:nvSpPr>
        <p:spPr bwMode="auto">
          <a:xfrm>
            <a:off x="1022351"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4800" dirty="0">
                <a:solidFill>
                  <a:srgbClr val="FAFD00"/>
                </a:solidFill>
                <a:latin typeface="Arial" panose="020B0604020202020204" pitchFamily="34" charset="0"/>
                <a:ea typeface="ＭＳ Ｐゴシック" charset="0"/>
                <a:cs typeface="Arial" panose="020B0604020202020204" pitchFamily="34" charset="0"/>
              </a:rPr>
              <a:t>الأشخاص الأربعة هم :</a:t>
            </a:r>
            <a:endParaRPr lang="en-US" sz="4800"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106500" name="Rectangle 4"/>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rPr>
              <a:t>7</a:t>
            </a:r>
          </a:p>
        </p:txBody>
      </p:sp>
      <p:sp>
        <p:nvSpPr>
          <p:cNvPr id="106501" name="Line 5"/>
          <p:cNvSpPr>
            <a:spLocks noChangeShapeType="1"/>
          </p:cNvSpPr>
          <p:nvPr/>
        </p:nvSpPr>
        <p:spPr bwMode="auto">
          <a:xfrm>
            <a:off x="8890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106504" name="Oval 8"/>
          <p:cNvSpPr>
            <a:spLocks noChangeArrowheads="1"/>
          </p:cNvSpPr>
          <p:nvPr/>
        </p:nvSpPr>
        <p:spPr bwMode="auto">
          <a:xfrm>
            <a:off x="2894013" y="1960564"/>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106505" name="Oval 9"/>
          <p:cNvSpPr>
            <a:spLocks noChangeArrowheads="1"/>
          </p:cNvSpPr>
          <p:nvPr/>
        </p:nvSpPr>
        <p:spPr bwMode="auto">
          <a:xfrm>
            <a:off x="2894013" y="2862264"/>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106506" name="Oval 10"/>
          <p:cNvSpPr>
            <a:spLocks noChangeArrowheads="1"/>
          </p:cNvSpPr>
          <p:nvPr/>
        </p:nvSpPr>
        <p:spPr bwMode="auto">
          <a:xfrm>
            <a:off x="2894013" y="3770314"/>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106507" name="Oval 11"/>
          <p:cNvSpPr>
            <a:spLocks noChangeArrowheads="1"/>
          </p:cNvSpPr>
          <p:nvPr/>
        </p:nvSpPr>
        <p:spPr bwMode="auto">
          <a:xfrm>
            <a:off x="2868613" y="4678364"/>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106518" name="Text Box 22"/>
          <p:cNvSpPr txBox="1">
            <a:spLocks noChangeArrowheads="1"/>
          </p:cNvSpPr>
          <p:nvPr/>
        </p:nvSpPr>
        <p:spPr bwMode="auto">
          <a:xfrm rot="-1943403">
            <a:off x="1050083" y="5368402"/>
            <a:ext cx="962122" cy="46301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يحكم</a:t>
            </a:r>
            <a:endParaRPr kumimoji="0" lang="en-US" sz="4000" b="1" i="0" u="none" strike="noStrike" kern="1200" cap="none" spc="0" normalizeH="0" baseline="0" noProof="0" dirty="0">
              <a:ln>
                <a:noFill/>
              </a:ln>
              <a:solidFill>
                <a:srgbClr val="00CC00"/>
              </a:solidFill>
              <a:effectLst/>
              <a:uLnTx/>
              <a:uFillTx/>
              <a:latin typeface="Arial" panose="020B0604020202020204" pitchFamily="34" charset="0"/>
              <a:cs typeface="Arial" panose="020B0604020202020204" pitchFamily="34" charset="0"/>
            </a:endParaRPr>
          </a:p>
        </p:txBody>
      </p:sp>
      <p:sp>
        <p:nvSpPr>
          <p:cNvPr id="106519" name="Text Box 23"/>
          <p:cNvSpPr txBox="1">
            <a:spLocks noChangeArrowheads="1"/>
          </p:cNvSpPr>
          <p:nvPr/>
        </p:nvSpPr>
        <p:spPr bwMode="auto">
          <a:xfrm rot="-1943403">
            <a:off x="1261622" y="4449239"/>
            <a:ext cx="715260" cy="46301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00CC00"/>
                </a:solidFill>
                <a:effectLst/>
                <a:uLnTx/>
                <a:uFillTx/>
                <a:latin typeface="Arial" panose="020B0604020202020204" pitchFamily="34" charset="0"/>
                <a:cs typeface="Arial" panose="020B0604020202020204" pitchFamily="34" charset="0"/>
              </a:rPr>
              <a:t> </a:t>
            </a: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أن</a:t>
            </a:r>
            <a:endParaRPr kumimoji="0" lang="en-US" sz="4000" b="1" i="0" u="none" strike="noStrike" kern="1200" cap="none" spc="0" normalizeH="0" baseline="0" noProof="0" dirty="0">
              <a:ln>
                <a:noFill/>
              </a:ln>
              <a:solidFill>
                <a:srgbClr val="00CC00"/>
              </a:solidFill>
              <a:effectLst/>
              <a:uLnTx/>
              <a:uFillTx/>
              <a:latin typeface="Arial" panose="020B0604020202020204" pitchFamily="34" charset="0"/>
              <a:cs typeface="Arial" panose="020B0604020202020204" pitchFamily="34" charset="0"/>
            </a:endParaRPr>
          </a:p>
        </p:txBody>
      </p:sp>
      <p:sp>
        <p:nvSpPr>
          <p:cNvPr id="106520" name="Text Box 24"/>
          <p:cNvSpPr txBox="1">
            <a:spLocks noChangeArrowheads="1"/>
          </p:cNvSpPr>
          <p:nvPr/>
        </p:nvSpPr>
        <p:spPr bwMode="auto">
          <a:xfrm rot="-1943403">
            <a:off x="1058192" y="3606277"/>
            <a:ext cx="926856" cy="46301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يجب</a:t>
            </a:r>
            <a:endParaRPr kumimoji="0" lang="en-US" sz="4000" b="1" i="0" u="none" strike="noStrike" kern="1200" cap="none" spc="0" normalizeH="0" baseline="0" noProof="0" dirty="0">
              <a:ln>
                <a:noFill/>
              </a:ln>
              <a:solidFill>
                <a:srgbClr val="00CC00"/>
              </a:solidFill>
              <a:effectLst/>
              <a:uLnTx/>
              <a:uFillTx/>
              <a:latin typeface="Arial" panose="020B0604020202020204" pitchFamily="34" charset="0"/>
              <a:cs typeface="Arial" panose="020B0604020202020204" pitchFamily="34" charset="0"/>
            </a:endParaRPr>
          </a:p>
        </p:txBody>
      </p:sp>
      <p:sp>
        <p:nvSpPr>
          <p:cNvPr id="106521" name="Text Box 25"/>
          <p:cNvSpPr txBox="1">
            <a:spLocks noChangeArrowheads="1"/>
          </p:cNvSpPr>
          <p:nvPr/>
        </p:nvSpPr>
        <p:spPr bwMode="auto">
          <a:xfrm rot="-1943403">
            <a:off x="542301" y="2712884"/>
            <a:ext cx="1961465" cy="46301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nchor="ctr">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القاضي</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87760" name="Text Box 26"/>
          <p:cNvSpPr txBox="1">
            <a:spLocks noChangeArrowheads="1"/>
          </p:cNvSpPr>
          <p:nvPr/>
        </p:nvSpPr>
        <p:spPr bwMode="auto">
          <a:xfrm>
            <a:off x="8753185"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87761" name="Text Box 28"/>
          <p:cNvSpPr txBox="1">
            <a:spLocks noChangeArrowheads="1"/>
          </p:cNvSpPr>
          <p:nvPr/>
        </p:nvSpPr>
        <p:spPr bwMode="auto">
          <a:xfrm>
            <a:off x="8832559"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87762" name="Text Box 30"/>
          <p:cNvSpPr txBox="1">
            <a:spLocks noChangeArrowheads="1"/>
          </p:cNvSpPr>
          <p:nvPr/>
        </p:nvSpPr>
        <p:spPr bwMode="auto">
          <a:xfrm>
            <a:off x="8086580" y="6518990"/>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50</a:t>
            </a:r>
          </a:p>
        </p:txBody>
      </p:sp>
      <p:sp>
        <p:nvSpPr>
          <p:cNvPr id="287763" name="Text Box 31"/>
          <p:cNvSpPr txBox="1">
            <a:spLocks noChangeArrowheads="1"/>
          </p:cNvSpPr>
          <p:nvPr/>
        </p:nvSpPr>
        <p:spPr bwMode="auto">
          <a:xfrm>
            <a:off x="8749354" y="6399184"/>
            <a:ext cx="32733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8</a:t>
            </a:r>
          </a:p>
        </p:txBody>
      </p:sp>
      <p:sp>
        <p:nvSpPr>
          <p:cNvPr id="287764" name="Text Box 33"/>
          <p:cNvSpPr txBox="1">
            <a:spLocks noChangeArrowheads="1"/>
          </p:cNvSpPr>
          <p:nvPr/>
        </p:nvSpPr>
        <p:spPr bwMode="auto">
          <a:xfrm>
            <a:off x="7085233" y="6269444"/>
            <a:ext cx="15632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8-14</a:t>
            </a:r>
          </a:p>
        </p:txBody>
      </p:sp>
    </p:spTree>
    <p:extLst>
      <p:ext uri="{BB962C8B-B14F-4D97-AF65-F5344CB8AC3E}">
        <p14:creationId xmlns:p14="http://schemas.microsoft.com/office/powerpoint/2010/main" val="2205043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106498"/>
                                        </p:tgtEl>
                                        <p:attrNameLst>
                                          <p:attrName>style.visibility</p:attrName>
                                        </p:attrNameLst>
                                      </p:cBhvr>
                                      <p:to>
                                        <p:strVal val="visible"/>
                                      </p:to>
                                    </p:set>
                                    <p:anim calcmode="lin" valueType="num">
                                      <p:cBhvr additive="base">
                                        <p:cTn id="7" dur="500" fill="hold"/>
                                        <p:tgtEl>
                                          <p:spTgt spid="106498"/>
                                        </p:tgtEl>
                                        <p:attrNameLst>
                                          <p:attrName>ppt_x</p:attrName>
                                        </p:attrNameLst>
                                      </p:cBhvr>
                                      <p:tavLst>
                                        <p:tav tm="0">
                                          <p:val>
                                            <p:strVal val="0-#ppt_w/2"/>
                                          </p:val>
                                        </p:tav>
                                        <p:tav tm="100000">
                                          <p:val>
                                            <p:strVal val="#ppt_x"/>
                                          </p:val>
                                        </p:tav>
                                      </p:tavLst>
                                    </p:anim>
                                    <p:anim calcmode="lin" valueType="num">
                                      <p:cBhvr additive="base">
                                        <p:cTn id="8" dur="500" fill="hold"/>
                                        <p:tgtEl>
                                          <p:spTgt spid="1064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6511">
                                            <p:txEl>
                                              <p:pRg st="0" end="0"/>
                                            </p:txEl>
                                          </p:spTgt>
                                        </p:tgtEl>
                                        <p:attrNameLst>
                                          <p:attrName>style.visibility</p:attrName>
                                        </p:attrNameLst>
                                      </p:cBhvr>
                                      <p:to>
                                        <p:strVal val="visible"/>
                                      </p:to>
                                    </p:set>
                                    <p:animEffect transition="in" filter="fade">
                                      <p:cBhvr>
                                        <p:cTn id="13" dur="1000"/>
                                        <p:tgtEl>
                                          <p:spTgt spid="10651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6510">
                                            <p:txEl>
                                              <p:pRg st="0" end="0"/>
                                            </p:txEl>
                                          </p:spTgt>
                                        </p:tgtEl>
                                        <p:attrNameLst>
                                          <p:attrName>style.visibility</p:attrName>
                                        </p:attrNameLst>
                                      </p:cBhvr>
                                      <p:to>
                                        <p:strVal val="visible"/>
                                      </p:to>
                                    </p:set>
                                    <p:animEffect transition="in" filter="fade">
                                      <p:cBhvr>
                                        <p:cTn id="18" dur="1000"/>
                                        <p:tgtEl>
                                          <p:spTgt spid="106510">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6509">
                                            <p:txEl>
                                              <p:pRg st="0" end="0"/>
                                            </p:txEl>
                                          </p:spTgt>
                                        </p:tgtEl>
                                        <p:attrNameLst>
                                          <p:attrName>style.visibility</p:attrName>
                                        </p:attrNameLst>
                                      </p:cBhvr>
                                      <p:to>
                                        <p:strVal val="visible"/>
                                      </p:to>
                                    </p:set>
                                    <p:animEffect transition="in" filter="fade">
                                      <p:cBhvr>
                                        <p:cTn id="23" dur="1000"/>
                                        <p:tgtEl>
                                          <p:spTgt spid="106509">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6508">
                                            <p:txEl>
                                              <p:pRg st="0" end="0"/>
                                            </p:txEl>
                                          </p:spTgt>
                                        </p:tgtEl>
                                        <p:attrNameLst>
                                          <p:attrName>style.visibility</p:attrName>
                                        </p:attrNameLst>
                                      </p:cBhvr>
                                      <p:to>
                                        <p:strVal val="visible"/>
                                      </p:to>
                                    </p:set>
                                    <p:animEffect transition="in" filter="fade">
                                      <p:cBhvr>
                                        <p:cTn id="28" dur="1000"/>
                                        <p:tgtEl>
                                          <p:spTgt spid="106508">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grpId="0" nodeType="clickEffect">
                                  <p:stCondLst>
                                    <p:cond delay="0"/>
                                  </p:stCondLst>
                                  <p:childTnLst>
                                    <p:set>
                                      <p:cBhvr>
                                        <p:cTn id="32" dur="1" fill="hold">
                                          <p:stCondLst>
                                            <p:cond delay="0"/>
                                          </p:stCondLst>
                                        </p:cTn>
                                        <p:tgtEl>
                                          <p:spTgt spid="106521"/>
                                        </p:tgtEl>
                                        <p:attrNameLst>
                                          <p:attrName>style.visibility</p:attrName>
                                        </p:attrNameLst>
                                      </p:cBhvr>
                                      <p:to>
                                        <p:strVal val="visible"/>
                                      </p:to>
                                    </p:set>
                                    <p:anim calcmode="lin" valueType="num">
                                      <p:cBhvr>
                                        <p:cTn id="33" dur="500" fill="hold"/>
                                        <p:tgtEl>
                                          <p:spTgt spid="106521"/>
                                        </p:tgtEl>
                                        <p:attrNameLst>
                                          <p:attrName>ppt_w</p:attrName>
                                        </p:attrNameLst>
                                      </p:cBhvr>
                                      <p:tavLst>
                                        <p:tav tm="0">
                                          <p:val>
                                            <p:fltVal val="0"/>
                                          </p:val>
                                        </p:tav>
                                        <p:tav tm="100000">
                                          <p:val>
                                            <p:strVal val="#ppt_w"/>
                                          </p:val>
                                        </p:tav>
                                      </p:tavLst>
                                    </p:anim>
                                    <p:anim calcmode="lin" valueType="num">
                                      <p:cBhvr>
                                        <p:cTn id="34" dur="500" fill="hold"/>
                                        <p:tgtEl>
                                          <p:spTgt spid="106521"/>
                                        </p:tgtEl>
                                        <p:attrNameLst>
                                          <p:attrName>ppt_h</p:attrName>
                                        </p:attrNameLst>
                                      </p:cBhvr>
                                      <p:tavLst>
                                        <p:tav tm="0">
                                          <p:val>
                                            <p:fltVal val="0"/>
                                          </p:val>
                                        </p:tav>
                                        <p:tav tm="100000">
                                          <p:val>
                                            <p:strVal val="#ppt_h"/>
                                          </p:val>
                                        </p:tav>
                                      </p:tavLst>
                                    </p:anim>
                                    <p:anim calcmode="lin" valueType="num">
                                      <p:cBhvr>
                                        <p:cTn id="35" dur="500" fill="hold"/>
                                        <p:tgtEl>
                                          <p:spTgt spid="106521"/>
                                        </p:tgtEl>
                                        <p:attrNameLst>
                                          <p:attrName>ppt_x</p:attrName>
                                        </p:attrNameLst>
                                      </p:cBhvr>
                                      <p:tavLst>
                                        <p:tav tm="0">
                                          <p:val>
                                            <p:fltVal val="0.5"/>
                                          </p:val>
                                        </p:tav>
                                        <p:tav tm="100000">
                                          <p:val>
                                            <p:strVal val="#ppt_x"/>
                                          </p:val>
                                        </p:tav>
                                      </p:tavLst>
                                    </p:anim>
                                    <p:anim calcmode="lin" valueType="num">
                                      <p:cBhvr>
                                        <p:cTn id="36" dur="500" fill="hold"/>
                                        <p:tgtEl>
                                          <p:spTgt spid="106521"/>
                                        </p:tgtEl>
                                        <p:attrNameLst>
                                          <p:attrName>ppt_y</p:attrName>
                                        </p:attrNameLst>
                                      </p:cBhvr>
                                      <p:tavLst>
                                        <p:tav tm="0">
                                          <p:val>
                                            <p:fltVal val="0.5"/>
                                          </p:val>
                                        </p:tav>
                                        <p:tav tm="100000">
                                          <p:val>
                                            <p:strVal val="#ppt_y"/>
                                          </p:val>
                                        </p:tav>
                                      </p:tavLst>
                                    </p:anim>
                                  </p:childTnLst>
                                </p:cTn>
                              </p:par>
                            </p:childTnLst>
                          </p:cTn>
                        </p:par>
                        <p:par>
                          <p:cTn id="37" fill="hold" nodeType="afterGroup">
                            <p:stCondLst>
                              <p:cond delay="500"/>
                            </p:stCondLst>
                            <p:childTnLst>
                              <p:par>
                                <p:cTn id="38" presetID="23" presetClass="entr" presetSubtype="528" fill="hold" grpId="0" nodeType="afterEffect">
                                  <p:stCondLst>
                                    <p:cond delay="100"/>
                                  </p:stCondLst>
                                  <p:childTnLst>
                                    <p:set>
                                      <p:cBhvr>
                                        <p:cTn id="39" dur="1" fill="hold">
                                          <p:stCondLst>
                                            <p:cond delay="0"/>
                                          </p:stCondLst>
                                        </p:cTn>
                                        <p:tgtEl>
                                          <p:spTgt spid="106504"/>
                                        </p:tgtEl>
                                        <p:attrNameLst>
                                          <p:attrName>style.visibility</p:attrName>
                                        </p:attrNameLst>
                                      </p:cBhvr>
                                      <p:to>
                                        <p:strVal val="visible"/>
                                      </p:to>
                                    </p:set>
                                    <p:anim calcmode="lin" valueType="num">
                                      <p:cBhvr>
                                        <p:cTn id="40" dur="500" fill="hold"/>
                                        <p:tgtEl>
                                          <p:spTgt spid="106504"/>
                                        </p:tgtEl>
                                        <p:attrNameLst>
                                          <p:attrName>ppt_w</p:attrName>
                                        </p:attrNameLst>
                                      </p:cBhvr>
                                      <p:tavLst>
                                        <p:tav tm="0">
                                          <p:val>
                                            <p:fltVal val="0"/>
                                          </p:val>
                                        </p:tav>
                                        <p:tav tm="100000">
                                          <p:val>
                                            <p:strVal val="#ppt_w"/>
                                          </p:val>
                                        </p:tav>
                                      </p:tavLst>
                                    </p:anim>
                                    <p:anim calcmode="lin" valueType="num">
                                      <p:cBhvr>
                                        <p:cTn id="41" dur="500" fill="hold"/>
                                        <p:tgtEl>
                                          <p:spTgt spid="106504"/>
                                        </p:tgtEl>
                                        <p:attrNameLst>
                                          <p:attrName>ppt_h</p:attrName>
                                        </p:attrNameLst>
                                      </p:cBhvr>
                                      <p:tavLst>
                                        <p:tav tm="0">
                                          <p:val>
                                            <p:fltVal val="0"/>
                                          </p:val>
                                        </p:tav>
                                        <p:tav tm="100000">
                                          <p:val>
                                            <p:strVal val="#ppt_h"/>
                                          </p:val>
                                        </p:tav>
                                      </p:tavLst>
                                    </p:anim>
                                    <p:anim calcmode="lin" valueType="num">
                                      <p:cBhvr>
                                        <p:cTn id="42" dur="500" fill="hold"/>
                                        <p:tgtEl>
                                          <p:spTgt spid="106504"/>
                                        </p:tgtEl>
                                        <p:attrNameLst>
                                          <p:attrName>ppt_x</p:attrName>
                                        </p:attrNameLst>
                                      </p:cBhvr>
                                      <p:tavLst>
                                        <p:tav tm="0">
                                          <p:val>
                                            <p:fltVal val="0.5"/>
                                          </p:val>
                                        </p:tav>
                                        <p:tav tm="100000">
                                          <p:val>
                                            <p:strVal val="#ppt_x"/>
                                          </p:val>
                                        </p:tav>
                                      </p:tavLst>
                                    </p:anim>
                                    <p:anim calcmode="lin" valueType="num">
                                      <p:cBhvr>
                                        <p:cTn id="43" dur="500" fill="hold"/>
                                        <p:tgtEl>
                                          <p:spTgt spid="106504"/>
                                        </p:tgtEl>
                                        <p:attrNameLst>
                                          <p:attrName>ppt_y</p:attrName>
                                        </p:attrNameLst>
                                      </p:cBhvr>
                                      <p:tavLst>
                                        <p:tav tm="0">
                                          <p:val>
                                            <p:fltVal val="0.5"/>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3" presetClass="entr" presetSubtype="528" fill="hold" grpId="0" nodeType="clickEffect">
                                  <p:stCondLst>
                                    <p:cond delay="0"/>
                                  </p:stCondLst>
                                  <p:childTnLst>
                                    <p:set>
                                      <p:cBhvr>
                                        <p:cTn id="47" dur="1" fill="hold">
                                          <p:stCondLst>
                                            <p:cond delay="0"/>
                                          </p:stCondLst>
                                        </p:cTn>
                                        <p:tgtEl>
                                          <p:spTgt spid="106520"/>
                                        </p:tgtEl>
                                        <p:attrNameLst>
                                          <p:attrName>style.visibility</p:attrName>
                                        </p:attrNameLst>
                                      </p:cBhvr>
                                      <p:to>
                                        <p:strVal val="visible"/>
                                      </p:to>
                                    </p:set>
                                    <p:anim calcmode="lin" valueType="num">
                                      <p:cBhvr>
                                        <p:cTn id="48" dur="500" fill="hold"/>
                                        <p:tgtEl>
                                          <p:spTgt spid="106520"/>
                                        </p:tgtEl>
                                        <p:attrNameLst>
                                          <p:attrName>ppt_w</p:attrName>
                                        </p:attrNameLst>
                                      </p:cBhvr>
                                      <p:tavLst>
                                        <p:tav tm="0">
                                          <p:val>
                                            <p:fltVal val="0"/>
                                          </p:val>
                                        </p:tav>
                                        <p:tav tm="100000">
                                          <p:val>
                                            <p:strVal val="#ppt_w"/>
                                          </p:val>
                                        </p:tav>
                                      </p:tavLst>
                                    </p:anim>
                                    <p:anim calcmode="lin" valueType="num">
                                      <p:cBhvr>
                                        <p:cTn id="49" dur="500" fill="hold"/>
                                        <p:tgtEl>
                                          <p:spTgt spid="106520"/>
                                        </p:tgtEl>
                                        <p:attrNameLst>
                                          <p:attrName>ppt_h</p:attrName>
                                        </p:attrNameLst>
                                      </p:cBhvr>
                                      <p:tavLst>
                                        <p:tav tm="0">
                                          <p:val>
                                            <p:fltVal val="0"/>
                                          </p:val>
                                        </p:tav>
                                        <p:tav tm="100000">
                                          <p:val>
                                            <p:strVal val="#ppt_h"/>
                                          </p:val>
                                        </p:tav>
                                      </p:tavLst>
                                    </p:anim>
                                    <p:anim calcmode="lin" valueType="num">
                                      <p:cBhvr>
                                        <p:cTn id="50" dur="500" fill="hold"/>
                                        <p:tgtEl>
                                          <p:spTgt spid="106520"/>
                                        </p:tgtEl>
                                        <p:attrNameLst>
                                          <p:attrName>ppt_x</p:attrName>
                                        </p:attrNameLst>
                                      </p:cBhvr>
                                      <p:tavLst>
                                        <p:tav tm="0">
                                          <p:val>
                                            <p:fltVal val="0.5"/>
                                          </p:val>
                                        </p:tav>
                                        <p:tav tm="100000">
                                          <p:val>
                                            <p:strVal val="#ppt_x"/>
                                          </p:val>
                                        </p:tav>
                                      </p:tavLst>
                                    </p:anim>
                                    <p:anim calcmode="lin" valueType="num">
                                      <p:cBhvr>
                                        <p:cTn id="51" dur="500" fill="hold"/>
                                        <p:tgtEl>
                                          <p:spTgt spid="106520"/>
                                        </p:tgtEl>
                                        <p:attrNameLst>
                                          <p:attrName>ppt_y</p:attrName>
                                        </p:attrNameLst>
                                      </p:cBhvr>
                                      <p:tavLst>
                                        <p:tav tm="0">
                                          <p:val>
                                            <p:fltVal val="0.5"/>
                                          </p:val>
                                        </p:tav>
                                        <p:tav tm="100000">
                                          <p:val>
                                            <p:strVal val="#ppt_y"/>
                                          </p:val>
                                        </p:tav>
                                      </p:tavLst>
                                    </p:anim>
                                  </p:childTnLst>
                                </p:cTn>
                              </p:par>
                            </p:childTnLst>
                          </p:cTn>
                        </p:par>
                        <p:par>
                          <p:cTn id="52" fill="hold" nodeType="afterGroup">
                            <p:stCondLst>
                              <p:cond delay="500"/>
                            </p:stCondLst>
                            <p:childTnLst>
                              <p:par>
                                <p:cTn id="53" presetID="23" presetClass="entr" presetSubtype="528" fill="hold" grpId="0" nodeType="afterEffect">
                                  <p:stCondLst>
                                    <p:cond delay="100"/>
                                  </p:stCondLst>
                                  <p:childTnLst>
                                    <p:set>
                                      <p:cBhvr>
                                        <p:cTn id="54" dur="1" fill="hold">
                                          <p:stCondLst>
                                            <p:cond delay="0"/>
                                          </p:stCondLst>
                                        </p:cTn>
                                        <p:tgtEl>
                                          <p:spTgt spid="106505"/>
                                        </p:tgtEl>
                                        <p:attrNameLst>
                                          <p:attrName>style.visibility</p:attrName>
                                        </p:attrNameLst>
                                      </p:cBhvr>
                                      <p:to>
                                        <p:strVal val="visible"/>
                                      </p:to>
                                    </p:set>
                                    <p:anim calcmode="lin" valueType="num">
                                      <p:cBhvr>
                                        <p:cTn id="55" dur="500" fill="hold"/>
                                        <p:tgtEl>
                                          <p:spTgt spid="106505"/>
                                        </p:tgtEl>
                                        <p:attrNameLst>
                                          <p:attrName>ppt_w</p:attrName>
                                        </p:attrNameLst>
                                      </p:cBhvr>
                                      <p:tavLst>
                                        <p:tav tm="0">
                                          <p:val>
                                            <p:fltVal val="0"/>
                                          </p:val>
                                        </p:tav>
                                        <p:tav tm="100000">
                                          <p:val>
                                            <p:strVal val="#ppt_w"/>
                                          </p:val>
                                        </p:tav>
                                      </p:tavLst>
                                    </p:anim>
                                    <p:anim calcmode="lin" valueType="num">
                                      <p:cBhvr>
                                        <p:cTn id="56" dur="500" fill="hold"/>
                                        <p:tgtEl>
                                          <p:spTgt spid="106505"/>
                                        </p:tgtEl>
                                        <p:attrNameLst>
                                          <p:attrName>ppt_h</p:attrName>
                                        </p:attrNameLst>
                                      </p:cBhvr>
                                      <p:tavLst>
                                        <p:tav tm="0">
                                          <p:val>
                                            <p:fltVal val="0"/>
                                          </p:val>
                                        </p:tav>
                                        <p:tav tm="100000">
                                          <p:val>
                                            <p:strVal val="#ppt_h"/>
                                          </p:val>
                                        </p:tav>
                                      </p:tavLst>
                                    </p:anim>
                                    <p:anim calcmode="lin" valueType="num">
                                      <p:cBhvr>
                                        <p:cTn id="57" dur="500" fill="hold"/>
                                        <p:tgtEl>
                                          <p:spTgt spid="106505"/>
                                        </p:tgtEl>
                                        <p:attrNameLst>
                                          <p:attrName>ppt_x</p:attrName>
                                        </p:attrNameLst>
                                      </p:cBhvr>
                                      <p:tavLst>
                                        <p:tav tm="0">
                                          <p:val>
                                            <p:fltVal val="0.5"/>
                                          </p:val>
                                        </p:tav>
                                        <p:tav tm="100000">
                                          <p:val>
                                            <p:strVal val="#ppt_x"/>
                                          </p:val>
                                        </p:tav>
                                      </p:tavLst>
                                    </p:anim>
                                    <p:anim calcmode="lin" valueType="num">
                                      <p:cBhvr>
                                        <p:cTn id="58" dur="500" fill="hold"/>
                                        <p:tgtEl>
                                          <p:spTgt spid="106505"/>
                                        </p:tgtEl>
                                        <p:attrNameLst>
                                          <p:attrName>ppt_y</p:attrName>
                                        </p:attrNameLst>
                                      </p:cBhvr>
                                      <p:tavLst>
                                        <p:tav tm="0">
                                          <p:val>
                                            <p:fltVal val="0.5"/>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528" fill="hold" grpId="0" nodeType="clickEffect">
                                  <p:stCondLst>
                                    <p:cond delay="0"/>
                                  </p:stCondLst>
                                  <p:childTnLst>
                                    <p:set>
                                      <p:cBhvr>
                                        <p:cTn id="62" dur="1" fill="hold">
                                          <p:stCondLst>
                                            <p:cond delay="0"/>
                                          </p:stCondLst>
                                        </p:cTn>
                                        <p:tgtEl>
                                          <p:spTgt spid="106519"/>
                                        </p:tgtEl>
                                        <p:attrNameLst>
                                          <p:attrName>style.visibility</p:attrName>
                                        </p:attrNameLst>
                                      </p:cBhvr>
                                      <p:to>
                                        <p:strVal val="visible"/>
                                      </p:to>
                                    </p:set>
                                    <p:anim calcmode="lin" valueType="num">
                                      <p:cBhvr>
                                        <p:cTn id="63" dur="500" fill="hold"/>
                                        <p:tgtEl>
                                          <p:spTgt spid="106519"/>
                                        </p:tgtEl>
                                        <p:attrNameLst>
                                          <p:attrName>ppt_w</p:attrName>
                                        </p:attrNameLst>
                                      </p:cBhvr>
                                      <p:tavLst>
                                        <p:tav tm="0">
                                          <p:val>
                                            <p:fltVal val="0"/>
                                          </p:val>
                                        </p:tav>
                                        <p:tav tm="100000">
                                          <p:val>
                                            <p:strVal val="#ppt_w"/>
                                          </p:val>
                                        </p:tav>
                                      </p:tavLst>
                                    </p:anim>
                                    <p:anim calcmode="lin" valueType="num">
                                      <p:cBhvr>
                                        <p:cTn id="64" dur="500" fill="hold"/>
                                        <p:tgtEl>
                                          <p:spTgt spid="106519"/>
                                        </p:tgtEl>
                                        <p:attrNameLst>
                                          <p:attrName>ppt_h</p:attrName>
                                        </p:attrNameLst>
                                      </p:cBhvr>
                                      <p:tavLst>
                                        <p:tav tm="0">
                                          <p:val>
                                            <p:fltVal val="0"/>
                                          </p:val>
                                        </p:tav>
                                        <p:tav tm="100000">
                                          <p:val>
                                            <p:strVal val="#ppt_h"/>
                                          </p:val>
                                        </p:tav>
                                      </p:tavLst>
                                    </p:anim>
                                    <p:anim calcmode="lin" valueType="num">
                                      <p:cBhvr>
                                        <p:cTn id="65" dur="500" fill="hold"/>
                                        <p:tgtEl>
                                          <p:spTgt spid="106519"/>
                                        </p:tgtEl>
                                        <p:attrNameLst>
                                          <p:attrName>ppt_x</p:attrName>
                                        </p:attrNameLst>
                                      </p:cBhvr>
                                      <p:tavLst>
                                        <p:tav tm="0">
                                          <p:val>
                                            <p:fltVal val="0.5"/>
                                          </p:val>
                                        </p:tav>
                                        <p:tav tm="100000">
                                          <p:val>
                                            <p:strVal val="#ppt_x"/>
                                          </p:val>
                                        </p:tav>
                                      </p:tavLst>
                                    </p:anim>
                                    <p:anim calcmode="lin" valueType="num">
                                      <p:cBhvr>
                                        <p:cTn id="66" dur="500" fill="hold"/>
                                        <p:tgtEl>
                                          <p:spTgt spid="106519"/>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500"/>
                            </p:stCondLst>
                            <p:childTnLst>
                              <p:par>
                                <p:cTn id="68" presetID="23" presetClass="entr" presetSubtype="528" fill="hold" grpId="0" nodeType="afterEffect">
                                  <p:stCondLst>
                                    <p:cond delay="100"/>
                                  </p:stCondLst>
                                  <p:childTnLst>
                                    <p:set>
                                      <p:cBhvr>
                                        <p:cTn id="69" dur="1" fill="hold">
                                          <p:stCondLst>
                                            <p:cond delay="0"/>
                                          </p:stCondLst>
                                        </p:cTn>
                                        <p:tgtEl>
                                          <p:spTgt spid="106506"/>
                                        </p:tgtEl>
                                        <p:attrNameLst>
                                          <p:attrName>style.visibility</p:attrName>
                                        </p:attrNameLst>
                                      </p:cBhvr>
                                      <p:to>
                                        <p:strVal val="visible"/>
                                      </p:to>
                                    </p:set>
                                    <p:anim calcmode="lin" valueType="num">
                                      <p:cBhvr>
                                        <p:cTn id="70" dur="500" fill="hold"/>
                                        <p:tgtEl>
                                          <p:spTgt spid="106506"/>
                                        </p:tgtEl>
                                        <p:attrNameLst>
                                          <p:attrName>ppt_w</p:attrName>
                                        </p:attrNameLst>
                                      </p:cBhvr>
                                      <p:tavLst>
                                        <p:tav tm="0">
                                          <p:val>
                                            <p:fltVal val="0"/>
                                          </p:val>
                                        </p:tav>
                                        <p:tav tm="100000">
                                          <p:val>
                                            <p:strVal val="#ppt_w"/>
                                          </p:val>
                                        </p:tav>
                                      </p:tavLst>
                                    </p:anim>
                                    <p:anim calcmode="lin" valueType="num">
                                      <p:cBhvr>
                                        <p:cTn id="71" dur="500" fill="hold"/>
                                        <p:tgtEl>
                                          <p:spTgt spid="106506"/>
                                        </p:tgtEl>
                                        <p:attrNameLst>
                                          <p:attrName>ppt_h</p:attrName>
                                        </p:attrNameLst>
                                      </p:cBhvr>
                                      <p:tavLst>
                                        <p:tav tm="0">
                                          <p:val>
                                            <p:fltVal val="0"/>
                                          </p:val>
                                        </p:tav>
                                        <p:tav tm="100000">
                                          <p:val>
                                            <p:strVal val="#ppt_h"/>
                                          </p:val>
                                        </p:tav>
                                      </p:tavLst>
                                    </p:anim>
                                    <p:anim calcmode="lin" valueType="num">
                                      <p:cBhvr>
                                        <p:cTn id="72" dur="500" fill="hold"/>
                                        <p:tgtEl>
                                          <p:spTgt spid="106506"/>
                                        </p:tgtEl>
                                        <p:attrNameLst>
                                          <p:attrName>ppt_x</p:attrName>
                                        </p:attrNameLst>
                                      </p:cBhvr>
                                      <p:tavLst>
                                        <p:tav tm="0">
                                          <p:val>
                                            <p:fltVal val="0.5"/>
                                          </p:val>
                                        </p:tav>
                                        <p:tav tm="100000">
                                          <p:val>
                                            <p:strVal val="#ppt_x"/>
                                          </p:val>
                                        </p:tav>
                                      </p:tavLst>
                                    </p:anim>
                                    <p:anim calcmode="lin" valueType="num">
                                      <p:cBhvr>
                                        <p:cTn id="73" dur="500" fill="hold"/>
                                        <p:tgtEl>
                                          <p:spTgt spid="106506"/>
                                        </p:tgtEl>
                                        <p:attrNameLst>
                                          <p:attrName>ppt_y</p:attrName>
                                        </p:attrNameLst>
                                      </p:cBhvr>
                                      <p:tavLst>
                                        <p:tav tm="0">
                                          <p:val>
                                            <p:fltVal val="0.5"/>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3" presetClass="entr" presetSubtype="528" fill="hold" grpId="0" nodeType="clickEffect">
                                  <p:stCondLst>
                                    <p:cond delay="0"/>
                                  </p:stCondLst>
                                  <p:childTnLst>
                                    <p:set>
                                      <p:cBhvr>
                                        <p:cTn id="77" dur="1" fill="hold">
                                          <p:stCondLst>
                                            <p:cond delay="0"/>
                                          </p:stCondLst>
                                        </p:cTn>
                                        <p:tgtEl>
                                          <p:spTgt spid="106518"/>
                                        </p:tgtEl>
                                        <p:attrNameLst>
                                          <p:attrName>style.visibility</p:attrName>
                                        </p:attrNameLst>
                                      </p:cBhvr>
                                      <p:to>
                                        <p:strVal val="visible"/>
                                      </p:to>
                                    </p:set>
                                    <p:anim calcmode="lin" valueType="num">
                                      <p:cBhvr>
                                        <p:cTn id="78" dur="500" fill="hold"/>
                                        <p:tgtEl>
                                          <p:spTgt spid="106518"/>
                                        </p:tgtEl>
                                        <p:attrNameLst>
                                          <p:attrName>ppt_w</p:attrName>
                                        </p:attrNameLst>
                                      </p:cBhvr>
                                      <p:tavLst>
                                        <p:tav tm="0">
                                          <p:val>
                                            <p:fltVal val="0"/>
                                          </p:val>
                                        </p:tav>
                                        <p:tav tm="100000">
                                          <p:val>
                                            <p:strVal val="#ppt_w"/>
                                          </p:val>
                                        </p:tav>
                                      </p:tavLst>
                                    </p:anim>
                                    <p:anim calcmode="lin" valueType="num">
                                      <p:cBhvr>
                                        <p:cTn id="79" dur="500" fill="hold"/>
                                        <p:tgtEl>
                                          <p:spTgt spid="106518"/>
                                        </p:tgtEl>
                                        <p:attrNameLst>
                                          <p:attrName>ppt_h</p:attrName>
                                        </p:attrNameLst>
                                      </p:cBhvr>
                                      <p:tavLst>
                                        <p:tav tm="0">
                                          <p:val>
                                            <p:fltVal val="0"/>
                                          </p:val>
                                        </p:tav>
                                        <p:tav tm="100000">
                                          <p:val>
                                            <p:strVal val="#ppt_h"/>
                                          </p:val>
                                        </p:tav>
                                      </p:tavLst>
                                    </p:anim>
                                    <p:anim calcmode="lin" valueType="num">
                                      <p:cBhvr>
                                        <p:cTn id="80" dur="500" fill="hold"/>
                                        <p:tgtEl>
                                          <p:spTgt spid="106518"/>
                                        </p:tgtEl>
                                        <p:attrNameLst>
                                          <p:attrName>ppt_x</p:attrName>
                                        </p:attrNameLst>
                                      </p:cBhvr>
                                      <p:tavLst>
                                        <p:tav tm="0">
                                          <p:val>
                                            <p:fltVal val="0.5"/>
                                          </p:val>
                                        </p:tav>
                                        <p:tav tm="100000">
                                          <p:val>
                                            <p:strVal val="#ppt_x"/>
                                          </p:val>
                                        </p:tav>
                                      </p:tavLst>
                                    </p:anim>
                                    <p:anim calcmode="lin" valueType="num">
                                      <p:cBhvr>
                                        <p:cTn id="81" dur="500" fill="hold"/>
                                        <p:tgtEl>
                                          <p:spTgt spid="106518"/>
                                        </p:tgtEl>
                                        <p:attrNameLst>
                                          <p:attrName>ppt_y</p:attrName>
                                        </p:attrNameLst>
                                      </p:cBhvr>
                                      <p:tavLst>
                                        <p:tav tm="0">
                                          <p:val>
                                            <p:fltVal val="0.5"/>
                                          </p:val>
                                        </p:tav>
                                        <p:tav tm="100000">
                                          <p:val>
                                            <p:strVal val="#ppt_y"/>
                                          </p:val>
                                        </p:tav>
                                      </p:tavLst>
                                    </p:anim>
                                  </p:childTnLst>
                                </p:cTn>
                              </p:par>
                            </p:childTnLst>
                          </p:cTn>
                        </p:par>
                        <p:par>
                          <p:cTn id="82" fill="hold" nodeType="afterGroup">
                            <p:stCondLst>
                              <p:cond delay="500"/>
                            </p:stCondLst>
                            <p:childTnLst>
                              <p:par>
                                <p:cTn id="83" presetID="23" presetClass="entr" presetSubtype="528" fill="hold" grpId="0" nodeType="afterEffect">
                                  <p:stCondLst>
                                    <p:cond delay="100"/>
                                  </p:stCondLst>
                                  <p:childTnLst>
                                    <p:set>
                                      <p:cBhvr>
                                        <p:cTn id="84" dur="1" fill="hold">
                                          <p:stCondLst>
                                            <p:cond delay="0"/>
                                          </p:stCondLst>
                                        </p:cTn>
                                        <p:tgtEl>
                                          <p:spTgt spid="106507"/>
                                        </p:tgtEl>
                                        <p:attrNameLst>
                                          <p:attrName>style.visibility</p:attrName>
                                        </p:attrNameLst>
                                      </p:cBhvr>
                                      <p:to>
                                        <p:strVal val="visible"/>
                                      </p:to>
                                    </p:set>
                                    <p:anim calcmode="lin" valueType="num">
                                      <p:cBhvr>
                                        <p:cTn id="85" dur="500" fill="hold"/>
                                        <p:tgtEl>
                                          <p:spTgt spid="106507"/>
                                        </p:tgtEl>
                                        <p:attrNameLst>
                                          <p:attrName>ppt_w</p:attrName>
                                        </p:attrNameLst>
                                      </p:cBhvr>
                                      <p:tavLst>
                                        <p:tav tm="0">
                                          <p:val>
                                            <p:fltVal val="0"/>
                                          </p:val>
                                        </p:tav>
                                        <p:tav tm="100000">
                                          <p:val>
                                            <p:strVal val="#ppt_w"/>
                                          </p:val>
                                        </p:tav>
                                      </p:tavLst>
                                    </p:anim>
                                    <p:anim calcmode="lin" valueType="num">
                                      <p:cBhvr>
                                        <p:cTn id="86" dur="500" fill="hold"/>
                                        <p:tgtEl>
                                          <p:spTgt spid="106507"/>
                                        </p:tgtEl>
                                        <p:attrNameLst>
                                          <p:attrName>ppt_h</p:attrName>
                                        </p:attrNameLst>
                                      </p:cBhvr>
                                      <p:tavLst>
                                        <p:tav tm="0">
                                          <p:val>
                                            <p:fltVal val="0"/>
                                          </p:val>
                                        </p:tav>
                                        <p:tav tm="100000">
                                          <p:val>
                                            <p:strVal val="#ppt_h"/>
                                          </p:val>
                                        </p:tav>
                                      </p:tavLst>
                                    </p:anim>
                                    <p:anim calcmode="lin" valueType="num">
                                      <p:cBhvr>
                                        <p:cTn id="87" dur="500" fill="hold"/>
                                        <p:tgtEl>
                                          <p:spTgt spid="106507"/>
                                        </p:tgtEl>
                                        <p:attrNameLst>
                                          <p:attrName>ppt_x</p:attrName>
                                        </p:attrNameLst>
                                      </p:cBhvr>
                                      <p:tavLst>
                                        <p:tav tm="0">
                                          <p:val>
                                            <p:fltVal val="0.5"/>
                                          </p:val>
                                        </p:tav>
                                        <p:tav tm="100000">
                                          <p:val>
                                            <p:strVal val="#ppt_x"/>
                                          </p:val>
                                        </p:tav>
                                      </p:tavLst>
                                    </p:anim>
                                    <p:anim calcmode="lin" valueType="num">
                                      <p:cBhvr>
                                        <p:cTn id="88" dur="500" fill="hold"/>
                                        <p:tgtEl>
                                          <p:spTgt spid="10650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8" grpId="0" build="p" autoUpdateAnimBg="0"/>
      <p:bldP spid="106509" grpId="0" build="p" autoUpdateAnimBg="0"/>
      <p:bldP spid="106510" grpId="0" build="p" autoUpdateAnimBg="0"/>
      <p:bldP spid="106511" grpId="0" build="p" autoUpdateAnimBg="0"/>
      <p:bldP spid="106498" grpId="0" animBg="1" autoUpdateAnimBg="0"/>
      <p:bldP spid="106504" grpId="0" animBg="1" autoUpdateAnimBg="0"/>
      <p:bldP spid="106505" grpId="0" animBg="1"/>
      <p:bldP spid="106506" grpId="0" animBg="1"/>
      <p:bldP spid="106507" grpId="0" animBg="1"/>
      <p:bldP spid="106518" grpId="0" autoUpdateAnimBg="0"/>
      <p:bldP spid="106519" grpId="0" autoUpdateAnimBg="0"/>
      <p:bldP spid="106520" grpId="0" autoUpdateAnimBg="0"/>
      <p:bldP spid="106521"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rPr>
              <a:t>7</a:t>
            </a:r>
          </a:p>
        </p:txBody>
      </p:sp>
      <p:sp>
        <p:nvSpPr>
          <p:cNvPr id="37891" name="Line 3"/>
          <p:cNvSpPr>
            <a:spLocks noChangeShapeType="1"/>
          </p:cNvSpPr>
          <p:nvPr/>
        </p:nvSpPr>
        <p:spPr bwMode="auto">
          <a:xfrm>
            <a:off x="889001" y="8509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37892" name="Rectangle 4"/>
          <p:cNvSpPr>
            <a:spLocks noChangeArrowheads="1"/>
          </p:cNvSpPr>
          <p:nvPr/>
        </p:nvSpPr>
        <p:spPr bwMode="auto">
          <a:xfrm>
            <a:off x="3503054" y="958851"/>
            <a:ext cx="2085505" cy="5168081"/>
          </a:xfrm>
          <a:prstGeom prst="rect">
            <a:avLst/>
          </a:prstGeom>
          <a:noFill/>
          <a:ln w="12700">
            <a:noFill/>
            <a:miter lim="800000"/>
            <a:headEnd/>
            <a:tailEnd/>
          </a:ln>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6FE0A"/>
                </a:solidFill>
                <a:effectLst>
                  <a:outerShdw dist="63500" dir="2700000" algn="tl" rotWithShape="0">
                    <a:srgbClr val="000000"/>
                  </a:outerShdw>
                </a:effectLst>
                <a:uLnTx/>
                <a:uFillTx/>
                <a:latin typeface="Arial" panose="020B0604020202020204" pitchFamily="34" charset="0"/>
                <a:cs typeface="Arial" panose="020B0604020202020204" pitchFamily="34" charset="0"/>
              </a:rPr>
              <a:t>الخليقة</a:t>
            </a:r>
            <a:endParaRPr kumimoji="0" lang="en-US" sz="6600" b="1" i="0" u="none" strike="noStrike" kern="1200" cap="none" spc="0" normalizeH="0" baseline="0" noProof="0" dirty="0">
              <a:ln>
                <a:noFill/>
              </a:ln>
              <a:solidFill>
                <a:srgbClr val="F6FE0A"/>
              </a:solidFill>
              <a:effectLst>
                <a:outerShdw dist="63500" dir="2700000" algn="tl" rotWithShape="0">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cs typeface="Arial" panose="020B0604020202020204" pitchFamily="34" charset="0"/>
              </a:rPr>
              <a:t>إبراهيم</a:t>
            </a:r>
            <a:endParaRPr kumimoji="0" lang="en-US" sz="6600" b="1" i="0" u="none" strike="noStrike" kern="1200" cap="none" spc="0" normalizeH="0" baseline="0" noProof="0" dirty="0">
              <a:ln>
                <a:noFill/>
              </a:ln>
              <a:solidFill>
                <a:srgbClr val="FF5008"/>
              </a:solidFill>
              <a:effectLst>
                <a:outerShdw dist="63500" dir="2700000" algn="tl" rotWithShape="0">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cs typeface="Arial" panose="020B0604020202020204" pitchFamily="34" charset="0"/>
              </a:rPr>
              <a:t>يوسف</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cs typeface="Arial" panose="020B0604020202020204" pitchFamily="34" charset="0"/>
              </a:rPr>
              <a:t>موسى</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cs typeface="Arial" panose="020B0604020202020204" pitchFamily="34" charset="0"/>
              </a:rPr>
              <a:t>يشوع</a:t>
            </a:r>
            <a:endParaRPr kumimoji="0" lang="en-US" sz="6600" b="1" i="0" u="none" strike="noStrike" kern="1200" cap="none" spc="0" normalizeH="0" baseline="0" noProof="0" dirty="0">
              <a:ln>
                <a:noFill/>
              </a:ln>
              <a:solidFill>
                <a:srgbClr val="FF5008"/>
              </a:solidFill>
              <a:effectLst>
                <a:outerShdw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289796" name="Text Box 7"/>
          <p:cNvSpPr txBox="1">
            <a:spLocks noChangeArrowheads="1"/>
          </p:cNvSpPr>
          <p:nvPr/>
        </p:nvSpPr>
        <p:spPr bwMode="auto">
          <a:xfrm>
            <a:off x="8753185"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89797" name="Text Box 9"/>
          <p:cNvSpPr txBox="1">
            <a:spLocks noChangeArrowheads="1"/>
          </p:cNvSpPr>
          <p:nvPr/>
        </p:nvSpPr>
        <p:spPr bwMode="auto">
          <a:xfrm>
            <a:off x="8832559"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89798" name="Text Box 10"/>
          <p:cNvSpPr txBox="1">
            <a:spLocks noChangeArrowheads="1"/>
          </p:cNvSpPr>
          <p:nvPr/>
        </p:nvSpPr>
        <p:spPr bwMode="auto">
          <a:xfrm>
            <a:off x="8364247" y="6485037"/>
            <a:ext cx="184731"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89799" name="Text Box 11"/>
          <p:cNvSpPr txBox="1">
            <a:spLocks noChangeArrowheads="1"/>
          </p:cNvSpPr>
          <p:nvPr/>
        </p:nvSpPr>
        <p:spPr bwMode="auto">
          <a:xfrm>
            <a:off x="8086580" y="6510260"/>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51</a:t>
            </a:r>
          </a:p>
        </p:txBody>
      </p:sp>
      <p:sp>
        <p:nvSpPr>
          <p:cNvPr id="289800" name="Text Box 12"/>
          <p:cNvSpPr txBox="1">
            <a:spLocks noChangeArrowheads="1"/>
          </p:cNvSpPr>
          <p:nvPr/>
        </p:nvSpPr>
        <p:spPr bwMode="auto">
          <a:xfrm>
            <a:off x="8739828" y="6396008"/>
            <a:ext cx="32733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5</a:t>
            </a:r>
          </a:p>
        </p:txBody>
      </p:sp>
      <p:sp>
        <p:nvSpPr>
          <p:cNvPr id="289801" name="Text Box 14"/>
          <p:cNvSpPr txBox="1">
            <a:spLocks noChangeArrowheads="1"/>
          </p:cNvSpPr>
          <p:nvPr/>
        </p:nvSpPr>
        <p:spPr bwMode="auto">
          <a:xfrm>
            <a:off x="7085233" y="6269444"/>
            <a:ext cx="15632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8-14</a:t>
            </a:r>
          </a:p>
        </p:txBody>
      </p:sp>
      <p:sp>
        <p:nvSpPr>
          <p:cNvPr id="2" name="Title 1"/>
          <p:cNvSpPr>
            <a:spLocks noGrp="1"/>
          </p:cNvSpPr>
          <p:nvPr>
            <p:ph type="title" idx="4294967295"/>
          </p:nvPr>
        </p:nvSpPr>
        <p:spPr>
          <a:xfrm>
            <a:off x="9144001" y="1184276"/>
            <a:ext cx="2239963" cy="3346450"/>
          </a:xfrm>
          <a:prstGeom prst="rect">
            <a:avLst/>
          </a:prstGeom>
        </p:spPr>
        <p:txBody>
          <a:bodyPr/>
          <a:lstStyle/>
          <a:p>
            <a:pPr algn="ctr">
              <a:defRPr/>
            </a:pPr>
            <a:r>
              <a:rPr lang="ar-JO" dirty="0">
                <a:latin typeface="Arial" panose="020B0604020202020204" pitchFamily="34" charset="0"/>
                <a:cs typeface="Arial" panose="020B0604020202020204" pitchFamily="34" charset="0"/>
              </a:rPr>
              <a:t>الخليقة</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إلى</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يشوع</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58900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animEffect transition="in" filter="box(out)">
                                      <p:cBhvr>
                                        <p:cTn id="7" dur="500"/>
                                        <p:tgtEl>
                                          <p:spTgt spid="3789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7892">
                                            <p:txEl>
                                              <p:pRg st="1" end="1"/>
                                            </p:txEl>
                                          </p:spTgt>
                                        </p:tgtEl>
                                        <p:attrNameLst>
                                          <p:attrName>style.visibility</p:attrName>
                                        </p:attrNameLst>
                                      </p:cBhvr>
                                      <p:to>
                                        <p:strVal val="visible"/>
                                      </p:to>
                                    </p:set>
                                    <p:animEffect transition="in" filter="box(out)">
                                      <p:cBhvr>
                                        <p:cTn id="12" dur="500"/>
                                        <p:tgtEl>
                                          <p:spTgt spid="3789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7892">
                                            <p:txEl>
                                              <p:pRg st="2" end="2"/>
                                            </p:txEl>
                                          </p:spTgt>
                                        </p:tgtEl>
                                        <p:attrNameLst>
                                          <p:attrName>style.visibility</p:attrName>
                                        </p:attrNameLst>
                                      </p:cBhvr>
                                      <p:to>
                                        <p:strVal val="visible"/>
                                      </p:to>
                                    </p:set>
                                    <p:animEffect transition="in" filter="box(out)">
                                      <p:cBhvr>
                                        <p:cTn id="17" dur="500"/>
                                        <p:tgtEl>
                                          <p:spTgt spid="3789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37892">
                                            <p:txEl>
                                              <p:pRg st="3" end="3"/>
                                            </p:txEl>
                                          </p:spTgt>
                                        </p:tgtEl>
                                        <p:attrNameLst>
                                          <p:attrName>style.visibility</p:attrName>
                                        </p:attrNameLst>
                                      </p:cBhvr>
                                      <p:to>
                                        <p:strVal val="visible"/>
                                      </p:to>
                                    </p:set>
                                    <p:animEffect transition="in" filter="box(out)">
                                      <p:cBhvr>
                                        <p:cTn id="22" dur="500"/>
                                        <p:tgtEl>
                                          <p:spTgt spid="3789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37892">
                                            <p:txEl>
                                              <p:pRg st="4" end="4"/>
                                            </p:txEl>
                                          </p:spTgt>
                                        </p:tgtEl>
                                        <p:attrNameLst>
                                          <p:attrName>style.visibility</p:attrName>
                                        </p:attrNameLst>
                                      </p:cBhvr>
                                      <p:to>
                                        <p:strVal val="visible"/>
                                      </p:to>
                                    </p:set>
                                    <p:animEffect transition="in" filter="box(out)">
                                      <p:cBhvr>
                                        <p:cTn id="27" dur="500"/>
                                        <p:tgtEl>
                                          <p:spTgt spid="3789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dirty="0">
                <a:solidFill>
                  <a:srgbClr val="FAFD00"/>
                </a:solidFill>
                <a:latin typeface="Arial" panose="020B0604020202020204" pitchFamily="34" charset="0"/>
                <a:ea typeface="ＭＳ Ｐゴシック" charset="0"/>
                <a:cs typeface="Arial" panose="020B0604020202020204" pitchFamily="34" charset="0"/>
              </a:rPr>
              <a:t>5 كلمات أو عبارات مفتاحية</a:t>
            </a:r>
            <a:endParaRPr lang="en-US"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132099" name="Rectangle 3"/>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rPr>
              <a:t>7</a:t>
            </a:r>
          </a:p>
        </p:txBody>
      </p:sp>
      <p:sp>
        <p:nvSpPr>
          <p:cNvPr id="132100" name="Line 4"/>
          <p:cNvSpPr>
            <a:spLocks noChangeShapeType="1"/>
          </p:cNvSpPr>
          <p:nvPr/>
        </p:nvSpPr>
        <p:spPr bwMode="auto">
          <a:xfrm>
            <a:off x="912814"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91844" name="Text Box 22"/>
          <p:cNvSpPr txBox="1">
            <a:spLocks noChangeArrowheads="1"/>
          </p:cNvSpPr>
          <p:nvPr/>
        </p:nvSpPr>
        <p:spPr bwMode="auto">
          <a:xfrm>
            <a:off x="8753185"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91845" name="Text Box 24"/>
          <p:cNvSpPr txBox="1">
            <a:spLocks noChangeArrowheads="1"/>
          </p:cNvSpPr>
          <p:nvPr/>
        </p:nvSpPr>
        <p:spPr bwMode="auto">
          <a:xfrm>
            <a:off x="8797326" y="6183283"/>
            <a:ext cx="25519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291846" name="Text Box 25"/>
          <p:cNvSpPr txBox="1">
            <a:spLocks noChangeArrowheads="1"/>
          </p:cNvSpPr>
          <p:nvPr/>
        </p:nvSpPr>
        <p:spPr bwMode="auto">
          <a:xfrm>
            <a:off x="8364247" y="6485037"/>
            <a:ext cx="184731"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91847" name="Text Box 26"/>
          <p:cNvSpPr txBox="1">
            <a:spLocks noChangeArrowheads="1"/>
          </p:cNvSpPr>
          <p:nvPr/>
        </p:nvSpPr>
        <p:spPr bwMode="auto">
          <a:xfrm>
            <a:off x="8086580" y="6518990"/>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52</a:t>
            </a:r>
          </a:p>
        </p:txBody>
      </p:sp>
      <p:sp>
        <p:nvSpPr>
          <p:cNvPr id="291848" name="Text Box 28"/>
          <p:cNvSpPr txBox="1">
            <a:spLocks noChangeArrowheads="1"/>
          </p:cNvSpPr>
          <p:nvPr/>
        </p:nvSpPr>
        <p:spPr bwMode="auto">
          <a:xfrm>
            <a:off x="7085233" y="6269444"/>
            <a:ext cx="15632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8-14</a:t>
            </a:r>
          </a:p>
        </p:txBody>
      </p:sp>
      <p:grpSp>
        <p:nvGrpSpPr>
          <p:cNvPr id="291849" name="Group 30"/>
          <p:cNvGrpSpPr>
            <a:grpSpLocks/>
          </p:cNvGrpSpPr>
          <p:nvPr/>
        </p:nvGrpSpPr>
        <p:grpSpPr bwMode="auto">
          <a:xfrm>
            <a:off x="2171700" y="5041900"/>
            <a:ext cx="3924300" cy="1016000"/>
            <a:chOff x="1368" y="3176"/>
            <a:chExt cx="2472" cy="640"/>
          </a:xfrm>
        </p:grpSpPr>
        <p:sp>
          <p:nvSpPr>
            <p:cNvPr id="132127" name="Text Box 31"/>
            <p:cNvSpPr txBox="1">
              <a:spLocks noChangeArrowheads="1"/>
            </p:cNvSpPr>
            <p:nvPr/>
          </p:nvSpPr>
          <p:spPr bwMode="auto">
            <a:xfrm>
              <a:off x="2067" y="3176"/>
              <a:ext cx="1773"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J</a:t>
              </a:r>
              <a:r>
                <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يسوع</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2128" name="AutoShape 32"/>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grpSp>
      <p:grpSp>
        <p:nvGrpSpPr>
          <p:cNvPr id="291850" name="Group 33"/>
          <p:cNvGrpSpPr>
            <a:grpSpLocks/>
          </p:cNvGrpSpPr>
          <p:nvPr/>
        </p:nvGrpSpPr>
        <p:grpSpPr bwMode="auto">
          <a:xfrm>
            <a:off x="2147889" y="4076700"/>
            <a:ext cx="4413249" cy="1016000"/>
            <a:chOff x="1353" y="2568"/>
            <a:chExt cx="2780" cy="640"/>
          </a:xfrm>
        </p:grpSpPr>
        <p:sp>
          <p:nvSpPr>
            <p:cNvPr id="132130" name="Text Box 34"/>
            <p:cNvSpPr txBox="1">
              <a:spLocks noChangeArrowheads="1"/>
            </p:cNvSpPr>
            <p:nvPr/>
          </p:nvSpPr>
          <p:spPr bwMode="auto">
            <a:xfrm>
              <a:off x="2148" y="2568"/>
              <a:ext cx="1985"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cs typeface="Arial" panose="020B0604020202020204" pitchFamily="34" charset="0"/>
                </a:rPr>
                <a:t>S</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الصمت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2131" name="AutoShape 35"/>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grpSp>
      <p:grpSp>
        <p:nvGrpSpPr>
          <p:cNvPr id="291851" name="Group 36"/>
          <p:cNvGrpSpPr>
            <a:grpSpLocks/>
          </p:cNvGrpSpPr>
          <p:nvPr/>
        </p:nvGrpSpPr>
        <p:grpSpPr bwMode="auto">
          <a:xfrm>
            <a:off x="2184401" y="3186112"/>
            <a:ext cx="4992689" cy="1016000"/>
            <a:chOff x="1376" y="2007"/>
            <a:chExt cx="3145" cy="640"/>
          </a:xfrm>
        </p:grpSpPr>
        <p:sp>
          <p:nvSpPr>
            <p:cNvPr id="132133" name="Text Box 37"/>
            <p:cNvSpPr txBox="1">
              <a:spLocks noChangeArrowheads="1"/>
            </p:cNvSpPr>
            <p:nvPr/>
          </p:nvSpPr>
          <p:spPr bwMode="auto">
            <a:xfrm>
              <a:off x="2189" y="2007"/>
              <a:ext cx="2332" cy="640"/>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cs typeface="Arial" panose="020B0604020202020204" pitchFamily="34" charset="0"/>
                </a:rPr>
                <a:t>3</a:t>
              </a:r>
              <a:r>
                <a:rPr kumimoji="0" lang="en-US" sz="4800" b="1" i="0"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المجتمعات</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2134" name="AutoShape 38"/>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grpSp>
      <p:grpSp>
        <p:nvGrpSpPr>
          <p:cNvPr id="291852" name="Group 39"/>
          <p:cNvGrpSpPr>
            <a:grpSpLocks/>
          </p:cNvGrpSpPr>
          <p:nvPr/>
        </p:nvGrpSpPr>
        <p:grpSpPr bwMode="auto">
          <a:xfrm>
            <a:off x="2184400" y="2327276"/>
            <a:ext cx="4552952" cy="1016000"/>
            <a:chOff x="1376" y="1466"/>
            <a:chExt cx="2868" cy="640"/>
          </a:xfrm>
        </p:grpSpPr>
        <p:sp>
          <p:nvSpPr>
            <p:cNvPr id="132136" name="Text Box 40"/>
            <p:cNvSpPr txBox="1">
              <a:spLocks noChangeArrowheads="1"/>
            </p:cNvSpPr>
            <p:nvPr/>
          </p:nvSpPr>
          <p:spPr bwMode="auto">
            <a:xfrm>
              <a:off x="1983" y="1466"/>
              <a:ext cx="2261" cy="64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cs typeface="Arial" panose="020B0604020202020204" pitchFamily="34" charset="0"/>
                </a:rPr>
                <a:t>4</a:t>
              </a:r>
              <a:r>
                <a:rPr kumimoji="0" lang="en-US" sz="4800" b="1" i="0"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الأشخاص</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2137" name="AutoShape 41"/>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grpSp>
      <p:grpSp>
        <p:nvGrpSpPr>
          <p:cNvPr id="291853" name="Group 42"/>
          <p:cNvGrpSpPr>
            <a:grpSpLocks/>
          </p:cNvGrpSpPr>
          <p:nvPr/>
        </p:nvGrpSpPr>
        <p:grpSpPr bwMode="auto">
          <a:xfrm>
            <a:off x="2159001" y="1484315"/>
            <a:ext cx="4651378" cy="923925"/>
            <a:chOff x="1360" y="935"/>
            <a:chExt cx="2930" cy="582"/>
          </a:xfrm>
        </p:grpSpPr>
        <p:sp>
          <p:nvSpPr>
            <p:cNvPr id="132139" name="Text Box 43"/>
            <p:cNvSpPr txBox="1">
              <a:spLocks noChangeArrowheads="1"/>
            </p:cNvSpPr>
            <p:nvPr/>
          </p:nvSpPr>
          <p:spPr bwMode="auto">
            <a:xfrm>
              <a:off x="2338" y="935"/>
              <a:ext cx="1952"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54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C</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الخليقة</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2140" name="AutoShape 44"/>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132125" name="Oval 29"/>
          <p:cNvSpPr>
            <a:spLocks noChangeArrowheads="1"/>
          </p:cNvSpPr>
          <p:nvPr/>
        </p:nvSpPr>
        <p:spPr bwMode="auto">
          <a:xfrm>
            <a:off x="1760539" y="3155951"/>
            <a:ext cx="6311900" cy="1127125"/>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63918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32125"/>
                                        </p:tgtEl>
                                        <p:attrNameLst>
                                          <p:attrName>style.visibility</p:attrName>
                                        </p:attrNameLst>
                                      </p:cBhvr>
                                      <p:to>
                                        <p:strVal val="visible"/>
                                      </p:to>
                                    </p:set>
                                    <p:animEffect transition="in" filter="fade">
                                      <p:cBhvr>
                                        <p:cTn id="7" dur="1000"/>
                                        <p:tgtEl>
                                          <p:spTgt spid="132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610F9D-1678-CD16-B71A-5220F02EB89C}"/>
              </a:ext>
            </a:extLst>
          </p:cNvPr>
          <p:cNvPicPr>
            <a:picLocks noChangeAspect="1"/>
          </p:cNvPicPr>
          <p:nvPr/>
        </p:nvPicPr>
        <p:blipFill>
          <a:blip r:embed="rId2"/>
          <a:stretch>
            <a:fillRect/>
          </a:stretch>
        </p:blipFill>
        <p:spPr>
          <a:xfrm>
            <a:off x="0" y="0"/>
            <a:ext cx="9144000" cy="6858000"/>
          </a:xfrm>
          <a:prstGeom prst="rect">
            <a:avLst/>
          </a:prstGeom>
        </p:spPr>
      </p:pic>
      <p:sp>
        <p:nvSpPr>
          <p:cNvPr id="184322" name="Title 1"/>
          <p:cNvSpPr>
            <a:spLocks noGrp="1"/>
          </p:cNvSpPr>
          <p:nvPr>
            <p:ph type="title"/>
          </p:nvPr>
        </p:nvSpPr>
        <p:spPr>
          <a:xfrm>
            <a:off x="7374" y="5849937"/>
            <a:ext cx="9144000" cy="1008063"/>
          </a:xfrm>
        </p:spPr>
        <p:txBody>
          <a:bodyPr/>
          <a:lstStyle/>
          <a:p>
            <a:pPr>
              <a:defRPr/>
            </a:pPr>
            <a:r>
              <a:rPr lang="ar-JO" b="1" kern="0" dirty="0">
                <a:effectLst>
                  <a:glow rad="139700">
                    <a:schemeClr val="tx1"/>
                  </a:glow>
                </a:effectLst>
                <a:latin typeface="Arial" charset="0"/>
                <a:ea typeface="ＭＳ Ｐゴシック" charset="0"/>
              </a:rPr>
              <a:t>حفيدنا ذو ثمانية أشهر كادون</a:t>
            </a:r>
            <a:endParaRPr lang="en-US" b="1" kern="0" dirty="0">
              <a:effectLst>
                <a:glow rad="139700">
                  <a:schemeClr val="tx1"/>
                </a:glow>
              </a:effectLst>
              <a:latin typeface="Arial" charset="0"/>
              <a:ea typeface="ＭＳ Ｐゴシック" charset="0"/>
            </a:endParaRPr>
          </a:p>
        </p:txBody>
      </p:sp>
      <p:sp>
        <p:nvSpPr>
          <p:cNvPr id="2" name="Title 1">
            <a:extLst>
              <a:ext uri="{FF2B5EF4-FFF2-40B4-BE49-F238E27FC236}">
                <a16:creationId xmlns:a16="http://schemas.microsoft.com/office/drawing/2014/main" id="{00913A05-9E14-4BE0-119B-D17F212CAA49}"/>
              </a:ext>
            </a:extLst>
          </p:cNvPr>
          <p:cNvSpPr txBox="1">
            <a:spLocks/>
          </p:cNvSpPr>
          <p:nvPr/>
        </p:nvSpPr>
        <p:spPr bwMode="auto">
          <a:xfrm>
            <a:off x="179512" y="7173416"/>
            <a:ext cx="9144000" cy="100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a:ln>
                  <a:noFill/>
                </a:ln>
                <a:solidFill>
                  <a:srgbClr val="FFFFFF"/>
                </a:solidFill>
                <a:effectLst>
                  <a:glow rad="139700">
                    <a:srgbClr val="000000"/>
                  </a:glow>
                </a:effectLst>
                <a:uLnTx/>
                <a:uFillTx/>
                <a:latin typeface="Arial" charset="0"/>
                <a:ea typeface="ＭＳ Ｐゴシック" charset="0"/>
                <a:cs typeface="Arial"/>
              </a:rPr>
              <a:t>حفيدنا ذو الثلاث سنوات جيسي</a:t>
            </a:r>
            <a:endParaRPr kumimoji="0" lang="en-US" sz="4400" b="1" i="0" u="none" strike="noStrike" kern="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endParaRPr>
          </a:p>
        </p:txBody>
      </p:sp>
      <p:sp>
        <p:nvSpPr>
          <p:cNvPr id="5" name="Title 1">
            <a:extLst>
              <a:ext uri="{FF2B5EF4-FFF2-40B4-BE49-F238E27FC236}">
                <a16:creationId xmlns:a16="http://schemas.microsoft.com/office/drawing/2014/main" id="{6F9E3C4D-E789-DCB3-DDB2-09CB190DF123}"/>
              </a:ext>
            </a:extLst>
          </p:cNvPr>
          <p:cNvSpPr txBox="1">
            <a:spLocks/>
          </p:cNvSpPr>
          <p:nvPr/>
        </p:nvSpPr>
        <p:spPr bwMode="auto">
          <a:xfrm>
            <a:off x="-123255" y="-1189491"/>
            <a:ext cx="9144000" cy="100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a:ln>
                  <a:noFill/>
                </a:ln>
                <a:solidFill>
                  <a:srgbClr val="FFFFFF"/>
                </a:solidFill>
                <a:effectLst>
                  <a:glow rad="139700">
                    <a:srgbClr val="000000"/>
                  </a:glow>
                </a:effectLst>
                <a:uLnTx/>
                <a:uFillTx/>
                <a:latin typeface="Arial" charset="0"/>
                <a:ea typeface="ＭＳ Ｐゴシック" charset="0"/>
                <a:cs typeface="Arial"/>
              </a:rPr>
              <a:t>8-month-old grandson Kadon</a:t>
            </a:r>
            <a:endParaRPr kumimoji="0" lang="en-US" sz="4400" b="1" i="0" u="none" strike="noStrike" kern="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4041187072"/>
      </p:ext>
    </p:extLst>
  </p:cSld>
  <p:clrMapOvr>
    <a:masterClrMapping/>
  </p:clrMapOvr>
  <p:transition spd="med">
    <p:randomBar dir="ver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Freeform 3"/>
          <p:cNvSpPr>
            <a:spLocks/>
          </p:cNvSpPr>
          <p:nvPr/>
        </p:nvSpPr>
        <p:spPr bwMode="auto">
          <a:xfrm>
            <a:off x="4648201" y="1066800"/>
            <a:ext cx="1373188" cy="801688"/>
          </a:xfrm>
          <a:custGeom>
            <a:avLst/>
            <a:gdLst>
              <a:gd name="T0" fmla="*/ 2147483647 w 865"/>
              <a:gd name="T1" fmla="*/ 0 h 505"/>
              <a:gd name="T2" fmla="*/ 2147483647 w 865"/>
              <a:gd name="T3" fmla="*/ 2147483647 h 505"/>
              <a:gd name="T4" fmla="*/ 2147483647 w 865"/>
              <a:gd name="T5" fmla="*/ 2147483647 h 505"/>
              <a:gd name="T6" fmla="*/ 2147483647 w 865"/>
              <a:gd name="T7" fmla="*/ 2147483647 h 505"/>
              <a:gd name="T8" fmla="*/ 2147483647 w 865"/>
              <a:gd name="T9" fmla="*/ 2147483647 h 505"/>
              <a:gd name="T10" fmla="*/ 2147483647 w 865"/>
              <a:gd name="T11" fmla="*/ 2147483647 h 505"/>
              <a:gd name="T12" fmla="*/ 2147483647 w 865"/>
              <a:gd name="T13" fmla="*/ 2147483647 h 505"/>
              <a:gd name="T14" fmla="*/ 2147483647 w 865"/>
              <a:gd name="T15" fmla="*/ 2147483647 h 505"/>
              <a:gd name="T16" fmla="*/ 2147483647 w 865"/>
              <a:gd name="T17" fmla="*/ 2147483647 h 505"/>
              <a:gd name="T18" fmla="*/ 2147483647 w 865"/>
              <a:gd name="T19" fmla="*/ 2147483647 h 505"/>
              <a:gd name="T20" fmla="*/ 2147483647 w 865"/>
              <a:gd name="T21" fmla="*/ 2147483647 h 505"/>
              <a:gd name="T22" fmla="*/ 2147483647 w 865"/>
              <a:gd name="T23" fmla="*/ 2147483647 h 505"/>
              <a:gd name="T24" fmla="*/ 2147483647 w 865"/>
              <a:gd name="T25" fmla="*/ 2147483647 h 505"/>
              <a:gd name="T26" fmla="*/ 2147483647 w 865"/>
              <a:gd name="T27" fmla="*/ 2147483647 h 505"/>
              <a:gd name="T28" fmla="*/ 2147483647 w 865"/>
              <a:gd name="T29" fmla="*/ 2147483647 h 505"/>
              <a:gd name="T30" fmla="*/ 2147483647 w 865"/>
              <a:gd name="T31" fmla="*/ 2147483647 h 505"/>
              <a:gd name="T32" fmla="*/ 2147483647 w 865"/>
              <a:gd name="T33" fmla="*/ 2147483647 h 505"/>
              <a:gd name="T34" fmla="*/ 2147483647 w 865"/>
              <a:gd name="T35" fmla="*/ 2147483647 h 505"/>
              <a:gd name="T36" fmla="*/ 2147483647 w 865"/>
              <a:gd name="T37" fmla="*/ 2147483647 h 505"/>
              <a:gd name="T38" fmla="*/ 2147483647 w 865"/>
              <a:gd name="T39" fmla="*/ 2147483647 h 505"/>
              <a:gd name="T40" fmla="*/ 2147483647 w 865"/>
              <a:gd name="T41" fmla="*/ 2147483647 h 505"/>
              <a:gd name="T42" fmla="*/ 2147483647 w 865"/>
              <a:gd name="T43" fmla="*/ 2147483647 h 505"/>
              <a:gd name="T44" fmla="*/ 2147483647 w 865"/>
              <a:gd name="T45" fmla="*/ 2147483647 h 505"/>
              <a:gd name="T46" fmla="*/ 2147483647 w 865"/>
              <a:gd name="T47" fmla="*/ 2147483647 h 505"/>
              <a:gd name="T48" fmla="*/ 2147483647 w 865"/>
              <a:gd name="T49" fmla="*/ 2147483647 h 505"/>
              <a:gd name="T50" fmla="*/ 2147483647 w 865"/>
              <a:gd name="T51" fmla="*/ 2147483647 h 505"/>
              <a:gd name="T52" fmla="*/ 2147483647 w 865"/>
              <a:gd name="T53" fmla="*/ 2147483647 h 505"/>
              <a:gd name="T54" fmla="*/ 2147483647 w 865"/>
              <a:gd name="T55" fmla="*/ 2147483647 h 505"/>
              <a:gd name="T56" fmla="*/ 2147483647 w 865"/>
              <a:gd name="T57" fmla="*/ 2147483647 h 505"/>
              <a:gd name="T58" fmla="*/ 2147483647 w 865"/>
              <a:gd name="T59" fmla="*/ 2147483647 h 505"/>
              <a:gd name="T60" fmla="*/ 2147483647 w 865"/>
              <a:gd name="T61" fmla="*/ 2147483647 h 505"/>
              <a:gd name="T62" fmla="*/ 2147483647 w 865"/>
              <a:gd name="T63" fmla="*/ 2147483647 h 505"/>
              <a:gd name="T64" fmla="*/ 2147483647 w 865"/>
              <a:gd name="T65" fmla="*/ 2147483647 h 505"/>
              <a:gd name="T66" fmla="*/ 2147483647 w 865"/>
              <a:gd name="T67" fmla="*/ 2147483647 h 505"/>
              <a:gd name="T68" fmla="*/ 2147483647 w 865"/>
              <a:gd name="T69" fmla="*/ 2147483647 h 505"/>
              <a:gd name="T70" fmla="*/ 2147483647 w 865"/>
              <a:gd name="T71" fmla="*/ 2147483647 h 505"/>
              <a:gd name="T72" fmla="*/ 2147483647 w 865"/>
              <a:gd name="T73" fmla="*/ 2147483647 h 505"/>
              <a:gd name="T74" fmla="*/ 2147483647 w 865"/>
              <a:gd name="T75" fmla="*/ 2147483647 h 505"/>
              <a:gd name="T76" fmla="*/ 2147483647 w 865"/>
              <a:gd name="T77" fmla="*/ 2147483647 h 505"/>
              <a:gd name="T78" fmla="*/ 2147483647 w 865"/>
              <a:gd name="T79" fmla="*/ 2147483647 h 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05"/>
              <a:gd name="T122" fmla="*/ 865 w 865"/>
              <a:gd name="T123" fmla="*/ 505 h 5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05">
                <a:moveTo>
                  <a:pt x="864" y="0"/>
                </a:moveTo>
                <a:lnTo>
                  <a:pt x="840" y="0"/>
                </a:lnTo>
                <a:lnTo>
                  <a:pt x="840" y="24"/>
                </a:lnTo>
                <a:lnTo>
                  <a:pt x="828" y="48"/>
                </a:lnTo>
                <a:lnTo>
                  <a:pt x="816" y="72"/>
                </a:lnTo>
                <a:lnTo>
                  <a:pt x="792" y="84"/>
                </a:lnTo>
                <a:lnTo>
                  <a:pt x="780" y="108"/>
                </a:lnTo>
                <a:lnTo>
                  <a:pt x="756" y="120"/>
                </a:lnTo>
                <a:lnTo>
                  <a:pt x="720" y="144"/>
                </a:lnTo>
                <a:lnTo>
                  <a:pt x="696" y="156"/>
                </a:lnTo>
                <a:lnTo>
                  <a:pt x="684" y="180"/>
                </a:lnTo>
                <a:lnTo>
                  <a:pt x="660" y="192"/>
                </a:lnTo>
                <a:lnTo>
                  <a:pt x="636" y="192"/>
                </a:lnTo>
                <a:lnTo>
                  <a:pt x="612" y="216"/>
                </a:lnTo>
                <a:lnTo>
                  <a:pt x="576" y="216"/>
                </a:lnTo>
                <a:lnTo>
                  <a:pt x="552" y="228"/>
                </a:lnTo>
                <a:lnTo>
                  <a:pt x="528" y="228"/>
                </a:lnTo>
                <a:lnTo>
                  <a:pt x="504" y="240"/>
                </a:lnTo>
                <a:lnTo>
                  <a:pt x="480" y="264"/>
                </a:lnTo>
                <a:lnTo>
                  <a:pt x="456" y="276"/>
                </a:lnTo>
                <a:lnTo>
                  <a:pt x="456" y="300"/>
                </a:lnTo>
                <a:lnTo>
                  <a:pt x="432" y="312"/>
                </a:lnTo>
                <a:lnTo>
                  <a:pt x="432" y="336"/>
                </a:lnTo>
                <a:lnTo>
                  <a:pt x="408" y="348"/>
                </a:lnTo>
                <a:lnTo>
                  <a:pt x="384" y="372"/>
                </a:lnTo>
                <a:lnTo>
                  <a:pt x="360" y="372"/>
                </a:lnTo>
                <a:lnTo>
                  <a:pt x="336" y="384"/>
                </a:lnTo>
                <a:lnTo>
                  <a:pt x="312" y="384"/>
                </a:lnTo>
                <a:lnTo>
                  <a:pt x="288" y="384"/>
                </a:lnTo>
                <a:lnTo>
                  <a:pt x="264" y="384"/>
                </a:lnTo>
                <a:lnTo>
                  <a:pt x="240" y="384"/>
                </a:lnTo>
                <a:lnTo>
                  <a:pt x="216" y="384"/>
                </a:lnTo>
                <a:lnTo>
                  <a:pt x="192" y="396"/>
                </a:lnTo>
                <a:lnTo>
                  <a:pt x="168" y="396"/>
                </a:lnTo>
                <a:lnTo>
                  <a:pt x="132" y="396"/>
                </a:lnTo>
                <a:lnTo>
                  <a:pt x="108" y="396"/>
                </a:lnTo>
                <a:lnTo>
                  <a:pt x="72" y="408"/>
                </a:lnTo>
                <a:lnTo>
                  <a:pt x="48" y="408"/>
                </a:lnTo>
                <a:lnTo>
                  <a:pt x="24" y="420"/>
                </a:lnTo>
                <a:lnTo>
                  <a:pt x="12" y="444"/>
                </a:lnTo>
                <a:lnTo>
                  <a:pt x="0" y="468"/>
                </a:lnTo>
                <a:lnTo>
                  <a:pt x="12" y="492"/>
                </a:lnTo>
                <a:lnTo>
                  <a:pt x="36" y="492"/>
                </a:lnTo>
                <a:lnTo>
                  <a:pt x="60" y="504"/>
                </a:lnTo>
                <a:lnTo>
                  <a:pt x="84" y="504"/>
                </a:lnTo>
                <a:lnTo>
                  <a:pt x="108" y="504"/>
                </a:lnTo>
                <a:lnTo>
                  <a:pt x="132" y="504"/>
                </a:lnTo>
                <a:lnTo>
                  <a:pt x="168" y="504"/>
                </a:lnTo>
                <a:lnTo>
                  <a:pt x="192" y="504"/>
                </a:lnTo>
                <a:lnTo>
                  <a:pt x="228" y="504"/>
                </a:lnTo>
                <a:lnTo>
                  <a:pt x="252" y="504"/>
                </a:lnTo>
                <a:lnTo>
                  <a:pt x="276" y="504"/>
                </a:lnTo>
                <a:lnTo>
                  <a:pt x="300" y="492"/>
                </a:lnTo>
                <a:lnTo>
                  <a:pt x="336" y="480"/>
                </a:lnTo>
                <a:lnTo>
                  <a:pt x="372" y="468"/>
                </a:lnTo>
                <a:lnTo>
                  <a:pt x="396" y="456"/>
                </a:lnTo>
                <a:lnTo>
                  <a:pt x="432" y="444"/>
                </a:lnTo>
                <a:lnTo>
                  <a:pt x="456" y="432"/>
                </a:lnTo>
                <a:lnTo>
                  <a:pt x="480" y="420"/>
                </a:lnTo>
                <a:lnTo>
                  <a:pt x="504" y="408"/>
                </a:lnTo>
                <a:lnTo>
                  <a:pt x="516" y="384"/>
                </a:lnTo>
                <a:lnTo>
                  <a:pt x="540" y="348"/>
                </a:lnTo>
                <a:lnTo>
                  <a:pt x="564" y="324"/>
                </a:lnTo>
                <a:lnTo>
                  <a:pt x="588" y="300"/>
                </a:lnTo>
                <a:lnTo>
                  <a:pt x="612" y="264"/>
                </a:lnTo>
                <a:lnTo>
                  <a:pt x="624" y="240"/>
                </a:lnTo>
                <a:lnTo>
                  <a:pt x="648" y="228"/>
                </a:lnTo>
                <a:lnTo>
                  <a:pt x="660" y="204"/>
                </a:lnTo>
                <a:lnTo>
                  <a:pt x="684" y="180"/>
                </a:lnTo>
                <a:lnTo>
                  <a:pt x="720" y="180"/>
                </a:lnTo>
                <a:lnTo>
                  <a:pt x="756" y="180"/>
                </a:lnTo>
                <a:lnTo>
                  <a:pt x="780" y="180"/>
                </a:lnTo>
                <a:lnTo>
                  <a:pt x="804" y="180"/>
                </a:lnTo>
                <a:lnTo>
                  <a:pt x="840" y="168"/>
                </a:lnTo>
                <a:lnTo>
                  <a:pt x="852" y="144"/>
                </a:lnTo>
                <a:lnTo>
                  <a:pt x="852" y="120"/>
                </a:lnTo>
                <a:lnTo>
                  <a:pt x="852" y="96"/>
                </a:lnTo>
                <a:lnTo>
                  <a:pt x="852" y="72"/>
                </a:lnTo>
                <a:lnTo>
                  <a:pt x="852" y="48"/>
                </a:lnTo>
                <a:lnTo>
                  <a:pt x="840" y="24"/>
                </a:lnTo>
                <a:lnTo>
                  <a:pt x="864" y="0"/>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93890" name="Freeform 4"/>
          <p:cNvSpPr>
            <a:spLocks/>
          </p:cNvSpPr>
          <p:nvPr/>
        </p:nvSpPr>
        <p:spPr bwMode="auto">
          <a:xfrm>
            <a:off x="3276601" y="533400"/>
            <a:ext cx="1773239" cy="515938"/>
          </a:xfrm>
          <a:custGeom>
            <a:avLst/>
            <a:gdLst>
              <a:gd name="T0" fmla="*/ 2147483647 w 1117"/>
              <a:gd name="T1" fmla="*/ 2147483647 h 325"/>
              <a:gd name="T2" fmla="*/ 2147483647 w 1117"/>
              <a:gd name="T3" fmla="*/ 2147483647 h 325"/>
              <a:gd name="T4" fmla="*/ 2147483647 w 1117"/>
              <a:gd name="T5" fmla="*/ 2147483647 h 325"/>
              <a:gd name="T6" fmla="*/ 2147483647 w 1117"/>
              <a:gd name="T7" fmla="*/ 2147483647 h 325"/>
              <a:gd name="T8" fmla="*/ 2147483647 w 1117"/>
              <a:gd name="T9" fmla="*/ 2147483647 h 325"/>
              <a:gd name="T10" fmla="*/ 2147483647 w 1117"/>
              <a:gd name="T11" fmla="*/ 2147483647 h 325"/>
              <a:gd name="T12" fmla="*/ 2147483647 w 1117"/>
              <a:gd name="T13" fmla="*/ 2147483647 h 325"/>
              <a:gd name="T14" fmla="*/ 2147483647 w 1117"/>
              <a:gd name="T15" fmla="*/ 2147483647 h 325"/>
              <a:gd name="T16" fmla="*/ 2147483647 w 1117"/>
              <a:gd name="T17" fmla="*/ 2147483647 h 325"/>
              <a:gd name="T18" fmla="*/ 2147483647 w 1117"/>
              <a:gd name="T19" fmla="*/ 2147483647 h 325"/>
              <a:gd name="T20" fmla="*/ 2147483647 w 1117"/>
              <a:gd name="T21" fmla="*/ 2147483647 h 325"/>
              <a:gd name="T22" fmla="*/ 2147483647 w 1117"/>
              <a:gd name="T23" fmla="*/ 2147483647 h 325"/>
              <a:gd name="T24" fmla="*/ 2147483647 w 1117"/>
              <a:gd name="T25" fmla="*/ 2147483647 h 325"/>
              <a:gd name="T26" fmla="*/ 2147483647 w 1117"/>
              <a:gd name="T27" fmla="*/ 2147483647 h 325"/>
              <a:gd name="T28" fmla="*/ 2147483647 w 1117"/>
              <a:gd name="T29" fmla="*/ 2147483647 h 325"/>
              <a:gd name="T30" fmla="*/ 2147483647 w 1117"/>
              <a:gd name="T31" fmla="*/ 2147483647 h 325"/>
              <a:gd name="T32" fmla="*/ 2147483647 w 1117"/>
              <a:gd name="T33" fmla="*/ 2147483647 h 325"/>
              <a:gd name="T34" fmla="*/ 2147483647 w 1117"/>
              <a:gd name="T35" fmla="*/ 0 h 325"/>
              <a:gd name="T36" fmla="*/ 2147483647 w 1117"/>
              <a:gd name="T37" fmla="*/ 0 h 325"/>
              <a:gd name="T38" fmla="*/ 2147483647 w 1117"/>
              <a:gd name="T39" fmla="*/ 0 h 325"/>
              <a:gd name="T40" fmla="*/ 2147483647 w 1117"/>
              <a:gd name="T41" fmla="*/ 0 h 325"/>
              <a:gd name="T42" fmla="*/ 0 w 1117"/>
              <a:gd name="T43" fmla="*/ 2147483647 h 325"/>
              <a:gd name="T44" fmla="*/ 2147483647 w 1117"/>
              <a:gd name="T45" fmla="*/ 2147483647 h 325"/>
              <a:gd name="T46" fmla="*/ 2147483647 w 1117"/>
              <a:gd name="T47" fmla="*/ 2147483647 h 325"/>
              <a:gd name="T48" fmla="*/ 2147483647 w 1117"/>
              <a:gd name="T49" fmla="*/ 2147483647 h 325"/>
              <a:gd name="T50" fmla="*/ 2147483647 w 1117"/>
              <a:gd name="T51" fmla="*/ 2147483647 h 325"/>
              <a:gd name="T52" fmla="*/ 2147483647 w 1117"/>
              <a:gd name="T53" fmla="*/ 2147483647 h 325"/>
              <a:gd name="T54" fmla="*/ 2147483647 w 1117"/>
              <a:gd name="T55" fmla="*/ 2147483647 h 325"/>
              <a:gd name="T56" fmla="*/ 2147483647 w 1117"/>
              <a:gd name="T57" fmla="*/ 2147483647 h 325"/>
              <a:gd name="T58" fmla="*/ 2147483647 w 1117"/>
              <a:gd name="T59" fmla="*/ 2147483647 h 325"/>
              <a:gd name="T60" fmla="*/ 2147483647 w 1117"/>
              <a:gd name="T61" fmla="*/ 2147483647 h 325"/>
              <a:gd name="T62" fmla="*/ 2147483647 w 1117"/>
              <a:gd name="T63" fmla="*/ 2147483647 h 325"/>
              <a:gd name="T64" fmla="*/ 2147483647 w 1117"/>
              <a:gd name="T65" fmla="*/ 2147483647 h 325"/>
              <a:gd name="T66" fmla="*/ 2147483647 w 1117"/>
              <a:gd name="T67" fmla="*/ 2147483647 h 325"/>
              <a:gd name="T68" fmla="*/ 2147483647 w 1117"/>
              <a:gd name="T69" fmla="*/ 2147483647 h 325"/>
              <a:gd name="T70" fmla="*/ 2147483647 w 1117"/>
              <a:gd name="T71" fmla="*/ 2147483647 h 325"/>
              <a:gd name="T72" fmla="*/ 2147483647 w 1117"/>
              <a:gd name="T73" fmla="*/ 2147483647 h 325"/>
              <a:gd name="T74" fmla="*/ 2147483647 w 1117"/>
              <a:gd name="T75" fmla="*/ 2147483647 h 325"/>
              <a:gd name="T76" fmla="*/ 2147483647 w 1117"/>
              <a:gd name="T77" fmla="*/ 2147483647 h 325"/>
              <a:gd name="T78" fmla="*/ 2147483647 w 1117"/>
              <a:gd name="T79" fmla="*/ 2147483647 h 325"/>
              <a:gd name="T80" fmla="*/ 2147483647 w 1117"/>
              <a:gd name="T81" fmla="*/ 2147483647 h 325"/>
              <a:gd name="T82" fmla="*/ 2147483647 w 1117"/>
              <a:gd name="T83" fmla="*/ 2147483647 h 325"/>
              <a:gd name="T84" fmla="*/ 2147483647 w 1117"/>
              <a:gd name="T85" fmla="*/ 2147483647 h 325"/>
              <a:gd name="T86" fmla="*/ 2147483647 w 1117"/>
              <a:gd name="T87" fmla="*/ 2147483647 h 3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17"/>
              <a:gd name="T133" fmla="*/ 0 h 325"/>
              <a:gd name="T134" fmla="*/ 1117 w 1117"/>
              <a:gd name="T135" fmla="*/ 325 h 3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17" h="325">
                <a:moveTo>
                  <a:pt x="1104" y="288"/>
                </a:moveTo>
                <a:lnTo>
                  <a:pt x="1080" y="276"/>
                </a:lnTo>
                <a:lnTo>
                  <a:pt x="1056" y="276"/>
                </a:lnTo>
                <a:lnTo>
                  <a:pt x="1032" y="264"/>
                </a:lnTo>
                <a:lnTo>
                  <a:pt x="1008" y="264"/>
                </a:lnTo>
                <a:lnTo>
                  <a:pt x="984" y="240"/>
                </a:lnTo>
                <a:lnTo>
                  <a:pt x="960" y="228"/>
                </a:lnTo>
                <a:lnTo>
                  <a:pt x="936" y="204"/>
                </a:lnTo>
                <a:lnTo>
                  <a:pt x="912" y="204"/>
                </a:lnTo>
                <a:lnTo>
                  <a:pt x="888" y="204"/>
                </a:lnTo>
                <a:lnTo>
                  <a:pt x="864" y="204"/>
                </a:lnTo>
                <a:lnTo>
                  <a:pt x="840" y="204"/>
                </a:lnTo>
                <a:lnTo>
                  <a:pt x="816" y="192"/>
                </a:lnTo>
                <a:lnTo>
                  <a:pt x="792" y="192"/>
                </a:lnTo>
                <a:lnTo>
                  <a:pt x="768" y="192"/>
                </a:lnTo>
                <a:lnTo>
                  <a:pt x="744" y="192"/>
                </a:lnTo>
                <a:lnTo>
                  <a:pt x="696" y="192"/>
                </a:lnTo>
                <a:lnTo>
                  <a:pt x="648" y="192"/>
                </a:lnTo>
                <a:lnTo>
                  <a:pt x="624" y="180"/>
                </a:lnTo>
                <a:lnTo>
                  <a:pt x="588" y="156"/>
                </a:lnTo>
                <a:lnTo>
                  <a:pt x="564" y="144"/>
                </a:lnTo>
                <a:lnTo>
                  <a:pt x="540" y="120"/>
                </a:lnTo>
                <a:lnTo>
                  <a:pt x="516" y="108"/>
                </a:lnTo>
                <a:lnTo>
                  <a:pt x="492" y="96"/>
                </a:lnTo>
                <a:lnTo>
                  <a:pt x="468" y="84"/>
                </a:lnTo>
                <a:lnTo>
                  <a:pt x="444" y="72"/>
                </a:lnTo>
                <a:lnTo>
                  <a:pt x="420" y="60"/>
                </a:lnTo>
                <a:lnTo>
                  <a:pt x="396" y="60"/>
                </a:lnTo>
                <a:lnTo>
                  <a:pt x="372" y="48"/>
                </a:lnTo>
                <a:lnTo>
                  <a:pt x="360" y="24"/>
                </a:lnTo>
                <a:lnTo>
                  <a:pt x="336" y="24"/>
                </a:lnTo>
                <a:lnTo>
                  <a:pt x="312" y="24"/>
                </a:lnTo>
                <a:lnTo>
                  <a:pt x="288" y="24"/>
                </a:lnTo>
                <a:lnTo>
                  <a:pt x="264" y="12"/>
                </a:lnTo>
                <a:lnTo>
                  <a:pt x="240" y="0"/>
                </a:lnTo>
                <a:lnTo>
                  <a:pt x="216" y="0"/>
                </a:lnTo>
                <a:lnTo>
                  <a:pt x="192" y="0"/>
                </a:lnTo>
                <a:lnTo>
                  <a:pt x="168" y="0"/>
                </a:lnTo>
                <a:lnTo>
                  <a:pt x="144" y="0"/>
                </a:lnTo>
                <a:lnTo>
                  <a:pt x="120" y="0"/>
                </a:lnTo>
                <a:lnTo>
                  <a:pt x="84" y="0"/>
                </a:lnTo>
                <a:lnTo>
                  <a:pt x="60" y="0"/>
                </a:lnTo>
                <a:lnTo>
                  <a:pt x="24" y="0"/>
                </a:lnTo>
                <a:lnTo>
                  <a:pt x="0" y="12"/>
                </a:lnTo>
                <a:lnTo>
                  <a:pt x="12" y="36"/>
                </a:lnTo>
                <a:lnTo>
                  <a:pt x="48" y="60"/>
                </a:lnTo>
                <a:lnTo>
                  <a:pt x="72" y="60"/>
                </a:lnTo>
                <a:lnTo>
                  <a:pt x="96" y="72"/>
                </a:lnTo>
                <a:lnTo>
                  <a:pt x="120" y="84"/>
                </a:lnTo>
                <a:lnTo>
                  <a:pt x="144" y="108"/>
                </a:lnTo>
                <a:lnTo>
                  <a:pt x="180" y="120"/>
                </a:lnTo>
                <a:lnTo>
                  <a:pt x="204" y="120"/>
                </a:lnTo>
                <a:lnTo>
                  <a:pt x="240" y="132"/>
                </a:lnTo>
                <a:lnTo>
                  <a:pt x="276" y="144"/>
                </a:lnTo>
                <a:lnTo>
                  <a:pt x="312" y="144"/>
                </a:lnTo>
                <a:lnTo>
                  <a:pt x="336" y="144"/>
                </a:lnTo>
                <a:lnTo>
                  <a:pt x="360" y="156"/>
                </a:lnTo>
                <a:lnTo>
                  <a:pt x="360" y="180"/>
                </a:lnTo>
                <a:lnTo>
                  <a:pt x="384" y="204"/>
                </a:lnTo>
                <a:lnTo>
                  <a:pt x="408" y="228"/>
                </a:lnTo>
                <a:lnTo>
                  <a:pt x="432" y="228"/>
                </a:lnTo>
                <a:lnTo>
                  <a:pt x="456" y="240"/>
                </a:lnTo>
                <a:lnTo>
                  <a:pt x="480" y="240"/>
                </a:lnTo>
                <a:lnTo>
                  <a:pt x="516" y="252"/>
                </a:lnTo>
                <a:lnTo>
                  <a:pt x="540" y="252"/>
                </a:lnTo>
                <a:lnTo>
                  <a:pt x="564" y="264"/>
                </a:lnTo>
                <a:lnTo>
                  <a:pt x="588" y="264"/>
                </a:lnTo>
                <a:lnTo>
                  <a:pt x="612" y="276"/>
                </a:lnTo>
                <a:lnTo>
                  <a:pt x="636" y="276"/>
                </a:lnTo>
                <a:lnTo>
                  <a:pt x="660" y="276"/>
                </a:lnTo>
                <a:lnTo>
                  <a:pt x="684" y="288"/>
                </a:lnTo>
                <a:lnTo>
                  <a:pt x="708" y="300"/>
                </a:lnTo>
                <a:lnTo>
                  <a:pt x="732" y="300"/>
                </a:lnTo>
                <a:lnTo>
                  <a:pt x="768" y="300"/>
                </a:lnTo>
                <a:lnTo>
                  <a:pt x="792" y="300"/>
                </a:lnTo>
                <a:lnTo>
                  <a:pt x="828" y="300"/>
                </a:lnTo>
                <a:lnTo>
                  <a:pt x="864" y="300"/>
                </a:lnTo>
                <a:lnTo>
                  <a:pt x="900" y="300"/>
                </a:lnTo>
                <a:lnTo>
                  <a:pt x="924" y="300"/>
                </a:lnTo>
                <a:lnTo>
                  <a:pt x="948" y="312"/>
                </a:lnTo>
                <a:lnTo>
                  <a:pt x="972" y="324"/>
                </a:lnTo>
                <a:lnTo>
                  <a:pt x="996" y="312"/>
                </a:lnTo>
                <a:lnTo>
                  <a:pt x="1020" y="312"/>
                </a:lnTo>
                <a:lnTo>
                  <a:pt x="1044" y="300"/>
                </a:lnTo>
                <a:lnTo>
                  <a:pt x="1068" y="288"/>
                </a:lnTo>
                <a:lnTo>
                  <a:pt x="1092" y="288"/>
                </a:lnTo>
                <a:lnTo>
                  <a:pt x="1116" y="288"/>
                </a:lnTo>
                <a:lnTo>
                  <a:pt x="1104" y="288"/>
                </a:lnTo>
              </a:path>
            </a:pathLst>
          </a:custGeom>
          <a:solidFill>
            <a:srgbClr val="47474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93891" name="Freeform 7"/>
          <p:cNvSpPr>
            <a:spLocks/>
          </p:cNvSpPr>
          <p:nvPr/>
        </p:nvSpPr>
        <p:spPr bwMode="auto">
          <a:xfrm>
            <a:off x="3530600" y="2647950"/>
            <a:ext cx="1125539" cy="515938"/>
          </a:xfrm>
          <a:custGeom>
            <a:avLst/>
            <a:gdLst>
              <a:gd name="T0" fmla="*/ 2147483647 w 709"/>
              <a:gd name="T1" fmla="*/ 2147483647 h 325"/>
              <a:gd name="T2" fmla="*/ 2147483647 w 709"/>
              <a:gd name="T3" fmla="*/ 2147483647 h 325"/>
              <a:gd name="T4" fmla="*/ 2147483647 w 709"/>
              <a:gd name="T5" fmla="*/ 2147483647 h 325"/>
              <a:gd name="T6" fmla="*/ 2147483647 w 709"/>
              <a:gd name="T7" fmla="*/ 2147483647 h 325"/>
              <a:gd name="T8" fmla="*/ 2147483647 w 709"/>
              <a:gd name="T9" fmla="*/ 2147483647 h 325"/>
              <a:gd name="T10" fmla="*/ 2147483647 w 709"/>
              <a:gd name="T11" fmla="*/ 2147483647 h 325"/>
              <a:gd name="T12" fmla="*/ 2147483647 w 709"/>
              <a:gd name="T13" fmla="*/ 2147483647 h 325"/>
              <a:gd name="T14" fmla="*/ 2147483647 w 709"/>
              <a:gd name="T15" fmla="*/ 2147483647 h 325"/>
              <a:gd name="T16" fmla="*/ 2147483647 w 709"/>
              <a:gd name="T17" fmla="*/ 2147483647 h 325"/>
              <a:gd name="T18" fmla="*/ 2147483647 w 709"/>
              <a:gd name="T19" fmla="*/ 2147483647 h 325"/>
              <a:gd name="T20" fmla="*/ 2147483647 w 709"/>
              <a:gd name="T21" fmla="*/ 2147483647 h 325"/>
              <a:gd name="T22" fmla="*/ 2147483647 w 709"/>
              <a:gd name="T23" fmla="*/ 2147483647 h 325"/>
              <a:gd name="T24" fmla="*/ 2147483647 w 709"/>
              <a:gd name="T25" fmla="*/ 2147483647 h 325"/>
              <a:gd name="T26" fmla="*/ 2147483647 w 709"/>
              <a:gd name="T27" fmla="*/ 2147483647 h 325"/>
              <a:gd name="T28" fmla="*/ 2147483647 w 709"/>
              <a:gd name="T29" fmla="*/ 2147483647 h 325"/>
              <a:gd name="T30" fmla="*/ 2147483647 w 709"/>
              <a:gd name="T31" fmla="*/ 2147483647 h 325"/>
              <a:gd name="T32" fmla="*/ 2147483647 w 709"/>
              <a:gd name="T33" fmla="*/ 2147483647 h 325"/>
              <a:gd name="T34" fmla="*/ 2147483647 w 709"/>
              <a:gd name="T35" fmla="*/ 2147483647 h 325"/>
              <a:gd name="T36" fmla="*/ 2147483647 w 709"/>
              <a:gd name="T37" fmla="*/ 2147483647 h 325"/>
              <a:gd name="T38" fmla="*/ 2147483647 w 709"/>
              <a:gd name="T39" fmla="*/ 2147483647 h 325"/>
              <a:gd name="T40" fmla="*/ 2147483647 w 709"/>
              <a:gd name="T41" fmla="*/ 2147483647 h 325"/>
              <a:gd name="T42" fmla="*/ 2147483647 w 709"/>
              <a:gd name="T43" fmla="*/ 2147483647 h 325"/>
              <a:gd name="T44" fmla="*/ 2147483647 w 709"/>
              <a:gd name="T45" fmla="*/ 2147483647 h 325"/>
              <a:gd name="T46" fmla="*/ 2147483647 w 709"/>
              <a:gd name="T47" fmla="*/ 2147483647 h 325"/>
              <a:gd name="T48" fmla="*/ 2147483647 w 709"/>
              <a:gd name="T49" fmla="*/ 2147483647 h 325"/>
              <a:gd name="T50" fmla="*/ 2147483647 w 709"/>
              <a:gd name="T51" fmla="*/ 2147483647 h 325"/>
              <a:gd name="T52" fmla="*/ 2147483647 w 709"/>
              <a:gd name="T53" fmla="*/ 2147483647 h 325"/>
              <a:gd name="T54" fmla="*/ 2147483647 w 709"/>
              <a:gd name="T55" fmla="*/ 2147483647 h 325"/>
              <a:gd name="T56" fmla="*/ 2147483647 w 709"/>
              <a:gd name="T57" fmla="*/ 2147483647 h 325"/>
              <a:gd name="T58" fmla="*/ 2147483647 w 709"/>
              <a:gd name="T59" fmla="*/ 2147483647 h 325"/>
              <a:gd name="T60" fmla="*/ 2147483647 w 709"/>
              <a:gd name="T61" fmla="*/ 2147483647 h 325"/>
              <a:gd name="T62" fmla="*/ 0 w 709"/>
              <a:gd name="T63" fmla="*/ 2147483647 h 325"/>
              <a:gd name="T64" fmla="*/ 2147483647 w 709"/>
              <a:gd name="T65" fmla="*/ 2147483647 h 325"/>
              <a:gd name="T66" fmla="*/ 2147483647 w 709"/>
              <a:gd name="T67" fmla="*/ 2147483647 h 325"/>
              <a:gd name="T68" fmla="*/ 2147483647 w 709"/>
              <a:gd name="T69" fmla="*/ 2147483647 h 325"/>
              <a:gd name="T70" fmla="*/ 2147483647 w 709"/>
              <a:gd name="T71" fmla="*/ 2147483647 h 325"/>
              <a:gd name="T72" fmla="*/ 2147483647 w 709"/>
              <a:gd name="T73" fmla="*/ 2147483647 h 325"/>
              <a:gd name="T74" fmla="*/ 0 w 709"/>
              <a:gd name="T75" fmla="*/ 2147483647 h 325"/>
              <a:gd name="T76" fmla="*/ 2147483647 w 709"/>
              <a:gd name="T77" fmla="*/ 2147483647 h 325"/>
              <a:gd name="T78" fmla="*/ 2147483647 w 709"/>
              <a:gd name="T79" fmla="*/ 2147483647 h 325"/>
              <a:gd name="T80" fmla="*/ 2147483647 w 709"/>
              <a:gd name="T81" fmla="*/ 2147483647 h 32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9"/>
              <a:gd name="T124" fmla="*/ 0 h 325"/>
              <a:gd name="T125" fmla="*/ 709 w 709"/>
              <a:gd name="T126" fmla="*/ 325 h 32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9" h="325">
                <a:moveTo>
                  <a:pt x="24" y="24"/>
                </a:moveTo>
                <a:lnTo>
                  <a:pt x="48" y="12"/>
                </a:lnTo>
                <a:lnTo>
                  <a:pt x="72" y="12"/>
                </a:lnTo>
                <a:lnTo>
                  <a:pt x="96" y="12"/>
                </a:lnTo>
                <a:lnTo>
                  <a:pt x="120" y="12"/>
                </a:lnTo>
                <a:lnTo>
                  <a:pt x="144" y="12"/>
                </a:lnTo>
                <a:lnTo>
                  <a:pt x="168" y="12"/>
                </a:lnTo>
                <a:lnTo>
                  <a:pt x="192" y="12"/>
                </a:lnTo>
                <a:lnTo>
                  <a:pt x="216" y="24"/>
                </a:lnTo>
                <a:lnTo>
                  <a:pt x="240" y="36"/>
                </a:lnTo>
                <a:lnTo>
                  <a:pt x="264" y="36"/>
                </a:lnTo>
                <a:lnTo>
                  <a:pt x="288" y="36"/>
                </a:lnTo>
                <a:lnTo>
                  <a:pt x="312" y="48"/>
                </a:lnTo>
                <a:lnTo>
                  <a:pt x="336" y="48"/>
                </a:lnTo>
                <a:lnTo>
                  <a:pt x="360" y="60"/>
                </a:lnTo>
                <a:lnTo>
                  <a:pt x="384" y="60"/>
                </a:lnTo>
                <a:lnTo>
                  <a:pt x="408" y="72"/>
                </a:lnTo>
                <a:lnTo>
                  <a:pt x="432" y="84"/>
                </a:lnTo>
                <a:lnTo>
                  <a:pt x="456" y="84"/>
                </a:lnTo>
                <a:lnTo>
                  <a:pt x="480" y="84"/>
                </a:lnTo>
                <a:lnTo>
                  <a:pt x="504" y="96"/>
                </a:lnTo>
                <a:lnTo>
                  <a:pt x="540" y="108"/>
                </a:lnTo>
                <a:lnTo>
                  <a:pt x="576" y="120"/>
                </a:lnTo>
                <a:lnTo>
                  <a:pt x="600" y="120"/>
                </a:lnTo>
                <a:lnTo>
                  <a:pt x="624" y="132"/>
                </a:lnTo>
                <a:lnTo>
                  <a:pt x="648" y="132"/>
                </a:lnTo>
                <a:lnTo>
                  <a:pt x="672" y="144"/>
                </a:lnTo>
                <a:lnTo>
                  <a:pt x="696" y="168"/>
                </a:lnTo>
                <a:lnTo>
                  <a:pt x="708" y="192"/>
                </a:lnTo>
                <a:lnTo>
                  <a:pt x="708" y="216"/>
                </a:lnTo>
                <a:lnTo>
                  <a:pt x="708" y="240"/>
                </a:lnTo>
                <a:lnTo>
                  <a:pt x="696" y="264"/>
                </a:lnTo>
                <a:lnTo>
                  <a:pt x="684" y="288"/>
                </a:lnTo>
                <a:lnTo>
                  <a:pt x="672" y="312"/>
                </a:lnTo>
                <a:lnTo>
                  <a:pt x="648" y="324"/>
                </a:lnTo>
                <a:lnTo>
                  <a:pt x="624" y="324"/>
                </a:lnTo>
                <a:lnTo>
                  <a:pt x="600" y="324"/>
                </a:lnTo>
                <a:lnTo>
                  <a:pt x="564" y="312"/>
                </a:lnTo>
                <a:lnTo>
                  <a:pt x="528" y="300"/>
                </a:lnTo>
                <a:lnTo>
                  <a:pt x="504" y="300"/>
                </a:lnTo>
                <a:lnTo>
                  <a:pt x="480" y="300"/>
                </a:lnTo>
                <a:lnTo>
                  <a:pt x="456" y="300"/>
                </a:lnTo>
                <a:lnTo>
                  <a:pt x="432" y="288"/>
                </a:lnTo>
                <a:lnTo>
                  <a:pt x="408" y="288"/>
                </a:lnTo>
                <a:lnTo>
                  <a:pt x="384" y="276"/>
                </a:lnTo>
                <a:lnTo>
                  <a:pt x="360" y="276"/>
                </a:lnTo>
                <a:lnTo>
                  <a:pt x="336" y="276"/>
                </a:lnTo>
                <a:lnTo>
                  <a:pt x="312" y="264"/>
                </a:lnTo>
                <a:lnTo>
                  <a:pt x="288" y="264"/>
                </a:lnTo>
                <a:lnTo>
                  <a:pt x="264" y="264"/>
                </a:lnTo>
                <a:lnTo>
                  <a:pt x="240" y="252"/>
                </a:lnTo>
                <a:lnTo>
                  <a:pt x="216" y="252"/>
                </a:lnTo>
                <a:lnTo>
                  <a:pt x="192" y="240"/>
                </a:lnTo>
                <a:lnTo>
                  <a:pt x="168" y="240"/>
                </a:lnTo>
                <a:lnTo>
                  <a:pt x="144" y="240"/>
                </a:lnTo>
                <a:lnTo>
                  <a:pt x="120" y="240"/>
                </a:lnTo>
                <a:lnTo>
                  <a:pt x="96" y="228"/>
                </a:lnTo>
                <a:lnTo>
                  <a:pt x="72" y="216"/>
                </a:lnTo>
                <a:lnTo>
                  <a:pt x="48" y="204"/>
                </a:lnTo>
                <a:lnTo>
                  <a:pt x="36" y="180"/>
                </a:lnTo>
                <a:lnTo>
                  <a:pt x="12" y="168"/>
                </a:lnTo>
                <a:lnTo>
                  <a:pt x="12" y="144"/>
                </a:lnTo>
                <a:lnTo>
                  <a:pt x="0" y="120"/>
                </a:lnTo>
                <a:lnTo>
                  <a:pt x="0" y="96"/>
                </a:lnTo>
                <a:lnTo>
                  <a:pt x="12" y="72"/>
                </a:lnTo>
                <a:lnTo>
                  <a:pt x="36" y="60"/>
                </a:lnTo>
                <a:lnTo>
                  <a:pt x="48" y="36"/>
                </a:lnTo>
                <a:lnTo>
                  <a:pt x="72" y="24"/>
                </a:lnTo>
                <a:lnTo>
                  <a:pt x="84" y="0"/>
                </a:lnTo>
                <a:lnTo>
                  <a:pt x="108" y="12"/>
                </a:lnTo>
                <a:lnTo>
                  <a:pt x="84" y="12"/>
                </a:lnTo>
                <a:lnTo>
                  <a:pt x="60" y="12"/>
                </a:lnTo>
                <a:lnTo>
                  <a:pt x="36" y="12"/>
                </a:lnTo>
                <a:lnTo>
                  <a:pt x="12" y="12"/>
                </a:lnTo>
                <a:lnTo>
                  <a:pt x="0" y="36"/>
                </a:lnTo>
                <a:lnTo>
                  <a:pt x="0" y="60"/>
                </a:lnTo>
                <a:lnTo>
                  <a:pt x="24" y="72"/>
                </a:lnTo>
                <a:lnTo>
                  <a:pt x="48" y="72"/>
                </a:lnTo>
                <a:lnTo>
                  <a:pt x="72" y="72"/>
                </a:lnTo>
                <a:lnTo>
                  <a:pt x="96" y="60"/>
                </a:lnTo>
                <a:lnTo>
                  <a:pt x="120" y="48"/>
                </a:lnTo>
                <a:lnTo>
                  <a:pt x="132" y="24"/>
                </a:lnTo>
                <a:lnTo>
                  <a:pt x="156" y="24"/>
                </a:lnTo>
              </a:path>
            </a:pathLst>
          </a:custGeom>
          <a:solidFill>
            <a:srgbClr val="50535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0969" name="Rectangle 9"/>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rPr>
              <a:t>7</a:t>
            </a:r>
          </a:p>
        </p:txBody>
      </p:sp>
      <p:sp>
        <p:nvSpPr>
          <p:cNvPr id="40970" name="Line 10"/>
          <p:cNvSpPr>
            <a:spLocks noChangeShapeType="1"/>
          </p:cNvSpPr>
          <p:nvPr/>
        </p:nvSpPr>
        <p:spPr bwMode="auto">
          <a:xfrm>
            <a:off x="912814"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93894" name="Freeform 6"/>
          <p:cNvSpPr>
            <a:spLocks/>
          </p:cNvSpPr>
          <p:nvPr/>
        </p:nvSpPr>
        <p:spPr bwMode="auto">
          <a:xfrm>
            <a:off x="3409951" y="1955801"/>
            <a:ext cx="1754188" cy="1982788"/>
          </a:xfrm>
          <a:custGeom>
            <a:avLst/>
            <a:gdLst>
              <a:gd name="T0" fmla="*/ 2147483647 w 1105"/>
              <a:gd name="T1" fmla="*/ 2147483647 h 1249"/>
              <a:gd name="T2" fmla="*/ 2147483647 w 1105"/>
              <a:gd name="T3" fmla="*/ 2147483647 h 1249"/>
              <a:gd name="T4" fmla="*/ 2147483647 w 1105"/>
              <a:gd name="T5" fmla="*/ 2147483647 h 1249"/>
              <a:gd name="T6" fmla="*/ 2147483647 w 1105"/>
              <a:gd name="T7" fmla="*/ 2147483647 h 1249"/>
              <a:gd name="T8" fmla="*/ 2147483647 w 1105"/>
              <a:gd name="T9" fmla="*/ 2147483647 h 1249"/>
              <a:gd name="T10" fmla="*/ 2147483647 w 1105"/>
              <a:gd name="T11" fmla="*/ 2147483647 h 1249"/>
              <a:gd name="T12" fmla="*/ 2147483647 w 1105"/>
              <a:gd name="T13" fmla="*/ 2147483647 h 1249"/>
              <a:gd name="T14" fmla="*/ 2147483647 w 1105"/>
              <a:gd name="T15" fmla="*/ 2147483647 h 1249"/>
              <a:gd name="T16" fmla="*/ 2147483647 w 1105"/>
              <a:gd name="T17" fmla="*/ 2147483647 h 1249"/>
              <a:gd name="T18" fmla="*/ 2147483647 w 1105"/>
              <a:gd name="T19" fmla="*/ 2147483647 h 1249"/>
              <a:gd name="T20" fmla="*/ 2147483647 w 1105"/>
              <a:gd name="T21" fmla="*/ 2147483647 h 1249"/>
              <a:gd name="T22" fmla="*/ 2147483647 w 1105"/>
              <a:gd name="T23" fmla="*/ 2147483647 h 1249"/>
              <a:gd name="T24" fmla="*/ 2147483647 w 1105"/>
              <a:gd name="T25" fmla="*/ 2147483647 h 1249"/>
              <a:gd name="T26" fmla="*/ 2147483647 w 1105"/>
              <a:gd name="T27" fmla="*/ 2147483647 h 1249"/>
              <a:gd name="T28" fmla="*/ 2147483647 w 1105"/>
              <a:gd name="T29" fmla="*/ 2147483647 h 1249"/>
              <a:gd name="T30" fmla="*/ 2147483647 w 1105"/>
              <a:gd name="T31" fmla="*/ 2147483647 h 1249"/>
              <a:gd name="T32" fmla="*/ 2147483647 w 1105"/>
              <a:gd name="T33" fmla="*/ 2147483647 h 1249"/>
              <a:gd name="T34" fmla="*/ 2147483647 w 1105"/>
              <a:gd name="T35" fmla="*/ 2147483647 h 1249"/>
              <a:gd name="T36" fmla="*/ 2147483647 w 1105"/>
              <a:gd name="T37" fmla="*/ 2147483647 h 1249"/>
              <a:gd name="T38" fmla="*/ 2147483647 w 1105"/>
              <a:gd name="T39" fmla="*/ 2147483647 h 1249"/>
              <a:gd name="T40" fmla="*/ 2147483647 w 1105"/>
              <a:gd name="T41" fmla="*/ 2147483647 h 1249"/>
              <a:gd name="T42" fmla="*/ 2147483647 w 1105"/>
              <a:gd name="T43" fmla="*/ 2147483647 h 1249"/>
              <a:gd name="T44" fmla="*/ 2147483647 w 1105"/>
              <a:gd name="T45" fmla="*/ 2147483647 h 1249"/>
              <a:gd name="T46" fmla="*/ 2147483647 w 1105"/>
              <a:gd name="T47" fmla="*/ 2147483647 h 1249"/>
              <a:gd name="T48" fmla="*/ 2147483647 w 1105"/>
              <a:gd name="T49" fmla="*/ 2147483647 h 1249"/>
              <a:gd name="T50" fmla="*/ 2147483647 w 1105"/>
              <a:gd name="T51" fmla="*/ 2147483647 h 1249"/>
              <a:gd name="T52" fmla="*/ 2147483647 w 1105"/>
              <a:gd name="T53" fmla="*/ 2147483647 h 1249"/>
              <a:gd name="T54" fmla="*/ 2147483647 w 1105"/>
              <a:gd name="T55" fmla="*/ 2147483647 h 1249"/>
              <a:gd name="T56" fmla="*/ 2147483647 w 1105"/>
              <a:gd name="T57" fmla="*/ 2147483647 h 1249"/>
              <a:gd name="T58" fmla="*/ 2147483647 w 1105"/>
              <a:gd name="T59" fmla="*/ 2147483647 h 1249"/>
              <a:gd name="T60" fmla="*/ 2147483647 w 1105"/>
              <a:gd name="T61" fmla="*/ 2147483647 h 1249"/>
              <a:gd name="T62" fmla="*/ 2147483647 w 1105"/>
              <a:gd name="T63" fmla="*/ 2147483647 h 1249"/>
              <a:gd name="T64" fmla="*/ 2147483647 w 1105"/>
              <a:gd name="T65" fmla="*/ 0 h 1249"/>
              <a:gd name="T66" fmla="*/ 2147483647 w 1105"/>
              <a:gd name="T67" fmla="*/ 2147483647 h 1249"/>
              <a:gd name="T68" fmla="*/ 0 w 1105"/>
              <a:gd name="T69" fmla="*/ 2147483647 h 1249"/>
              <a:gd name="T70" fmla="*/ 2147483647 w 1105"/>
              <a:gd name="T71" fmla="*/ 2147483647 h 1249"/>
              <a:gd name="T72" fmla="*/ 2147483647 w 1105"/>
              <a:gd name="T73" fmla="*/ 2147483647 h 1249"/>
              <a:gd name="T74" fmla="*/ 2147483647 w 1105"/>
              <a:gd name="T75" fmla="*/ 2147483647 h 1249"/>
              <a:gd name="T76" fmla="*/ 2147483647 w 1105"/>
              <a:gd name="T77" fmla="*/ 2147483647 h 1249"/>
              <a:gd name="T78" fmla="*/ 2147483647 w 1105"/>
              <a:gd name="T79" fmla="*/ 2147483647 h 1249"/>
              <a:gd name="T80" fmla="*/ 2147483647 w 1105"/>
              <a:gd name="T81" fmla="*/ 2147483647 h 1249"/>
              <a:gd name="T82" fmla="*/ 2147483647 w 1105"/>
              <a:gd name="T83" fmla="*/ 2147483647 h 1249"/>
              <a:gd name="T84" fmla="*/ 2147483647 w 1105"/>
              <a:gd name="T85" fmla="*/ 2147483647 h 1249"/>
              <a:gd name="T86" fmla="*/ 2147483647 w 1105"/>
              <a:gd name="T87" fmla="*/ 2147483647 h 1249"/>
              <a:gd name="T88" fmla="*/ 2147483647 w 1105"/>
              <a:gd name="T89" fmla="*/ 2147483647 h 1249"/>
              <a:gd name="T90" fmla="*/ 2147483647 w 1105"/>
              <a:gd name="T91" fmla="*/ 2147483647 h 1249"/>
              <a:gd name="T92" fmla="*/ 2147483647 w 1105"/>
              <a:gd name="T93" fmla="*/ 2147483647 h 1249"/>
              <a:gd name="T94" fmla="*/ 2147483647 w 1105"/>
              <a:gd name="T95" fmla="*/ 2147483647 h 1249"/>
              <a:gd name="T96" fmla="*/ 2147483647 w 1105"/>
              <a:gd name="T97" fmla="*/ 2147483647 h 1249"/>
              <a:gd name="T98" fmla="*/ 2147483647 w 1105"/>
              <a:gd name="T99" fmla="*/ 2147483647 h 1249"/>
              <a:gd name="T100" fmla="*/ 2147483647 w 1105"/>
              <a:gd name="T101" fmla="*/ 2147483647 h 1249"/>
              <a:gd name="T102" fmla="*/ 2147483647 w 1105"/>
              <a:gd name="T103" fmla="*/ 2147483647 h 1249"/>
              <a:gd name="T104" fmla="*/ 2147483647 w 1105"/>
              <a:gd name="T105" fmla="*/ 2147483647 h 1249"/>
              <a:gd name="T106" fmla="*/ 2147483647 w 1105"/>
              <a:gd name="T107" fmla="*/ 2147483647 h 1249"/>
              <a:gd name="T108" fmla="*/ 2147483647 w 1105"/>
              <a:gd name="T109" fmla="*/ 2147483647 h 1249"/>
              <a:gd name="T110" fmla="*/ 2147483647 w 1105"/>
              <a:gd name="T111" fmla="*/ 2147483647 h 1249"/>
              <a:gd name="T112" fmla="*/ 2147483647 w 1105"/>
              <a:gd name="T113" fmla="*/ 2147483647 h 1249"/>
              <a:gd name="T114" fmla="*/ 2147483647 w 1105"/>
              <a:gd name="T115" fmla="*/ 2147483647 h 12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05"/>
              <a:gd name="T175" fmla="*/ 0 h 1249"/>
              <a:gd name="T176" fmla="*/ 1105 w 1105"/>
              <a:gd name="T177" fmla="*/ 1249 h 124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05" h="1249">
                <a:moveTo>
                  <a:pt x="816" y="1216"/>
                </a:moveTo>
                <a:lnTo>
                  <a:pt x="848" y="1184"/>
                </a:lnTo>
                <a:lnTo>
                  <a:pt x="880" y="1184"/>
                </a:lnTo>
                <a:lnTo>
                  <a:pt x="912" y="1184"/>
                </a:lnTo>
                <a:lnTo>
                  <a:pt x="944" y="1200"/>
                </a:lnTo>
                <a:lnTo>
                  <a:pt x="976" y="1200"/>
                </a:lnTo>
                <a:lnTo>
                  <a:pt x="1008" y="1200"/>
                </a:lnTo>
                <a:lnTo>
                  <a:pt x="1040" y="1200"/>
                </a:lnTo>
                <a:lnTo>
                  <a:pt x="1072" y="1200"/>
                </a:lnTo>
                <a:lnTo>
                  <a:pt x="1088" y="1168"/>
                </a:lnTo>
                <a:lnTo>
                  <a:pt x="1104" y="1136"/>
                </a:lnTo>
                <a:lnTo>
                  <a:pt x="1104" y="1104"/>
                </a:lnTo>
                <a:lnTo>
                  <a:pt x="1104" y="1056"/>
                </a:lnTo>
                <a:lnTo>
                  <a:pt x="1104" y="1024"/>
                </a:lnTo>
                <a:lnTo>
                  <a:pt x="1104" y="992"/>
                </a:lnTo>
                <a:lnTo>
                  <a:pt x="1104" y="960"/>
                </a:lnTo>
                <a:lnTo>
                  <a:pt x="1088" y="928"/>
                </a:lnTo>
                <a:lnTo>
                  <a:pt x="1072" y="896"/>
                </a:lnTo>
                <a:lnTo>
                  <a:pt x="1056" y="848"/>
                </a:lnTo>
                <a:lnTo>
                  <a:pt x="1056" y="816"/>
                </a:lnTo>
                <a:lnTo>
                  <a:pt x="1040" y="784"/>
                </a:lnTo>
                <a:lnTo>
                  <a:pt x="1024" y="736"/>
                </a:lnTo>
                <a:lnTo>
                  <a:pt x="1008" y="704"/>
                </a:lnTo>
                <a:lnTo>
                  <a:pt x="992" y="672"/>
                </a:lnTo>
                <a:lnTo>
                  <a:pt x="976" y="640"/>
                </a:lnTo>
                <a:lnTo>
                  <a:pt x="944" y="592"/>
                </a:lnTo>
                <a:lnTo>
                  <a:pt x="912" y="560"/>
                </a:lnTo>
                <a:lnTo>
                  <a:pt x="880" y="528"/>
                </a:lnTo>
                <a:lnTo>
                  <a:pt x="864" y="496"/>
                </a:lnTo>
                <a:lnTo>
                  <a:pt x="832" y="496"/>
                </a:lnTo>
                <a:lnTo>
                  <a:pt x="816" y="464"/>
                </a:lnTo>
                <a:lnTo>
                  <a:pt x="784" y="432"/>
                </a:lnTo>
                <a:lnTo>
                  <a:pt x="752" y="416"/>
                </a:lnTo>
                <a:lnTo>
                  <a:pt x="720" y="416"/>
                </a:lnTo>
                <a:lnTo>
                  <a:pt x="688" y="416"/>
                </a:lnTo>
                <a:lnTo>
                  <a:pt x="656" y="400"/>
                </a:lnTo>
                <a:lnTo>
                  <a:pt x="624" y="400"/>
                </a:lnTo>
                <a:lnTo>
                  <a:pt x="592" y="416"/>
                </a:lnTo>
                <a:lnTo>
                  <a:pt x="560" y="416"/>
                </a:lnTo>
                <a:lnTo>
                  <a:pt x="592" y="400"/>
                </a:lnTo>
                <a:lnTo>
                  <a:pt x="624" y="400"/>
                </a:lnTo>
                <a:lnTo>
                  <a:pt x="656" y="400"/>
                </a:lnTo>
                <a:lnTo>
                  <a:pt x="688" y="384"/>
                </a:lnTo>
                <a:lnTo>
                  <a:pt x="720" y="384"/>
                </a:lnTo>
                <a:lnTo>
                  <a:pt x="720" y="352"/>
                </a:lnTo>
                <a:lnTo>
                  <a:pt x="704" y="320"/>
                </a:lnTo>
                <a:lnTo>
                  <a:pt x="672" y="304"/>
                </a:lnTo>
                <a:lnTo>
                  <a:pt x="640" y="288"/>
                </a:lnTo>
                <a:lnTo>
                  <a:pt x="608" y="272"/>
                </a:lnTo>
                <a:lnTo>
                  <a:pt x="576" y="256"/>
                </a:lnTo>
                <a:lnTo>
                  <a:pt x="544" y="240"/>
                </a:lnTo>
                <a:lnTo>
                  <a:pt x="528" y="208"/>
                </a:lnTo>
                <a:lnTo>
                  <a:pt x="496" y="192"/>
                </a:lnTo>
                <a:lnTo>
                  <a:pt x="464" y="160"/>
                </a:lnTo>
                <a:lnTo>
                  <a:pt x="432" y="160"/>
                </a:lnTo>
                <a:lnTo>
                  <a:pt x="400" y="144"/>
                </a:lnTo>
                <a:lnTo>
                  <a:pt x="368" y="128"/>
                </a:lnTo>
                <a:lnTo>
                  <a:pt x="320" y="112"/>
                </a:lnTo>
                <a:lnTo>
                  <a:pt x="288" y="80"/>
                </a:lnTo>
                <a:lnTo>
                  <a:pt x="256" y="80"/>
                </a:lnTo>
                <a:lnTo>
                  <a:pt x="224" y="48"/>
                </a:lnTo>
                <a:lnTo>
                  <a:pt x="192" y="48"/>
                </a:lnTo>
                <a:lnTo>
                  <a:pt x="160" y="32"/>
                </a:lnTo>
                <a:lnTo>
                  <a:pt x="128" y="16"/>
                </a:lnTo>
                <a:lnTo>
                  <a:pt x="96" y="0"/>
                </a:lnTo>
                <a:lnTo>
                  <a:pt x="64" y="0"/>
                </a:lnTo>
                <a:lnTo>
                  <a:pt x="48" y="32"/>
                </a:lnTo>
                <a:lnTo>
                  <a:pt x="48" y="64"/>
                </a:lnTo>
                <a:lnTo>
                  <a:pt x="16" y="80"/>
                </a:lnTo>
                <a:lnTo>
                  <a:pt x="0" y="112"/>
                </a:lnTo>
                <a:lnTo>
                  <a:pt x="0" y="144"/>
                </a:lnTo>
                <a:lnTo>
                  <a:pt x="16" y="176"/>
                </a:lnTo>
                <a:lnTo>
                  <a:pt x="16" y="208"/>
                </a:lnTo>
                <a:lnTo>
                  <a:pt x="48" y="224"/>
                </a:lnTo>
                <a:lnTo>
                  <a:pt x="64" y="256"/>
                </a:lnTo>
                <a:lnTo>
                  <a:pt x="96" y="272"/>
                </a:lnTo>
                <a:lnTo>
                  <a:pt x="128" y="288"/>
                </a:lnTo>
                <a:lnTo>
                  <a:pt x="144" y="320"/>
                </a:lnTo>
                <a:lnTo>
                  <a:pt x="176" y="336"/>
                </a:lnTo>
                <a:lnTo>
                  <a:pt x="208" y="352"/>
                </a:lnTo>
                <a:lnTo>
                  <a:pt x="240" y="368"/>
                </a:lnTo>
                <a:lnTo>
                  <a:pt x="272" y="368"/>
                </a:lnTo>
                <a:lnTo>
                  <a:pt x="304" y="384"/>
                </a:lnTo>
                <a:lnTo>
                  <a:pt x="336" y="400"/>
                </a:lnTo>
                <a:lnTo>
                  <a:pt x="368" y="400"/>
                </a:lnTo>
                <a:lnTo>
                  <a:pt x="384" y="432"/>
                </a:lnTo>
                <a:lnTo>
                  <a:pt x="416" y="448"/>
                </a:lnTo>
                <a:lnTo>
                  <a:pt x="432" y="480"/>
                </a:lnTo>
                <a:lnTo>
                  <a:pt x="464" y="496"/>
                </a:lnTo>
                <a:lnTo>
                  <a:pt x="464" y="528"/>
                </a:lnTo>
                <a:lnTo>
                  <a:pt x="480" y="560"/>
                </a:lnTo>
                <a:lnTo>
                  <a:pt x="512" y="576"/>
                </a:lnTo>
                <a:lnTo>
                  <a:pt x="528" y="608"/>
                </a:lnTo>
                <a:lnTo>
                  <a:pt x="560" y="624"/>
                </a:lnTo>
                <a:lnTo>
                  <a:pt x="576" y="656"/>
                </a:lnTo>
                <a:lnTo>
                  <a:pt x="592" y="688"/>
                </a:lnTo>
                <a:lnTo>
                  <a:pt x="608" y="720"/>
                </a:lnTo>
                <a:lnTo>
                  <a:pt x="624" y="752"/>
                </a:lnTo>
                <a:lnTo>
                  <a:pt x="640" y="784"/>
                </a:lnTo>
                <a:lnTo>
                  <a:pt x="672" y="800"/>
                </a:lnTo>
                <a:lnTo>
                  <a:pt x="688" y="832"/>
                </a:lnTo>
                <a:lnTo>
                  <a:pt x="704" y="864"/>
                </a:lnTo>
                <a:lnTo>
                  <a:pt x="736" y="880"/>
                </a:lnTo>
                <a:lnTo>
                  <a:pt x="752" y="912"/>
                </a:lnTo>
                <a:lnTo>
                  <a:pt x="784" y="944"/>
                </a:lnTo>
                <a:lnTo>
                  <a:pt x="800" y="976"/>
                </a:lnTo>
                <a:lnTo>
                  <a:pt x="816" y="1008"/>
                </a:lnTo>
                <a:lnTo>
                  <a:pt x="816" y="1040"/>
                </a:lnTo>
                <a:lnTo>
                  <a:pt x="832" y="1088"/>
                </a:lnTo>
                <a:lnTo>
                  <a:pt x="832" y="1120"/>
                </a:lnTo>
                <a:lnTo>
                  <a:pt x="832" y="1152"/>
                </a:lnTo>
                <a:lnTo>
                  <a:pt x="832" y="1184"/>
                </a:lnTo>
                <a:lnTo>
                  <a:pt x="832" y="1216"/>
                </a:lnTo>
                <a:lnTo>
                  <a:pt x="832" y="1248"/>
                </a:lnTo>
                <a:lnTo>
                  <a:pt x="912" y="1168"/>
                </a:lnTo>
                <a:lnTo>
                  <a:pt x="816" y="1216"/>
                </a:lnTo>
              </a:path>
            </a:pathLst>
          </a:custGeom>
          <a:solidFill>
            <a:srgbClr val="51515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93895" name="Text Box 26"/>
          <p:cNvSpPr txBox="1">
            <a:spLocks noChangeArrowheads="1"/>
          </p:cNvSpPr>
          <p:nvPr/>
        </p:nvSpPr>
        <p:spPr bwMode="auto">
          <a:xfrm>
            <a:off x="8753185"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93896" name="Text Box 28"/>
          <p:cNvSpPr txBox="1">
            <a:spLocks noChangeArrowheads="1"/>
          </p:cNvSpPr>
          <p:nvPr/>
        </p:nvSpPr>
        <p:spPr bwMode="auto">
          <a:xfrm>
            <a:off x="8797326" y="6183283"/>
            <a:ext cx="25519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293897" name="Text Box 29"/>
          <p:cNvSpPr txBox="1">
            <a:spLocks noChangeArrowheads="1"/>
          </p:cNvSpPr>
          <p:nvPr/>
        </p:nvSpPr>
        <p:spPr bwMode="auto">
          <a:xfrm>
            <a:off x="8364247" y="6485037"/>
            <a:ext cx="184731"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93898" name="Text Box 30"/>
          <p:cNvSpPr txBox="1">
            <a:spLocks noChangeArrowheads="1"/>
          </p:cNvSpPr>
          <p:nvPr/>
        </p:nvSpPr>
        <p:spPr bwMode="auto">
          <a:xfrm>
            <a:off x="8086580" y="6523753"/>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53</a:t>
            </a:r>
          </a:p>
        </p:txBody>
      </p:sp>
      <p:sp>
        <p:nvSpPr>
          <p:cNvPr id="293899" name="Text Box 31"/>
          <p:cNvSpPr txBox="1">
            <a:spLocks noChangeArrowheads="1"/>
          </p:cNvSpPr>
          <p:nvPr/>
        </p:nvSpPr>
        <p:spPr bwMode="auto">
          <a:xfrm>
            <a:off x="8749354" y="6399184"/>
            <a:ext cx="32733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a:t>
            </a:r>
          </a:p>
        </p:txBody>
      </p:sp>
      <p:sp>
        <p:nvSpPr>
          <p:cNvPr id="293900" name="Text Box 33"/>
          <p:cNvSpPr txBox="1">
            <a:spLocks noChangeArrowheads="1"/>
          </p:cNvSpPr>
          <p:nvPr/>
        </p:nvSpPr>
        <p:spPr bwMode="auto">
          <a:xfrm>
            <a:off x="7085233" y="6269444"/>
            <a:ext cx="15632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8-14</a:t>
            </a:r>
          </a:p>
        </p:txBody>
      </p:sp>
      <p:sp>
        <p:nvSpPr>
          <p:cNvPr id="40962" name="Oval 2"/>
          <p:cNvSpPr>
            <a:spLocks noChangeArrowheads="1"/>
          </p:cNvSpPr>
          <p:nvPr/>
        </p:nvSpPr>
        <p:spPr bwMode="auto">
          <a:xfrm>
            <a:off x="2032000" y="1092201"/>
            <a:ext cx="5054600" cy="4902200"/>
          </a:xfrm>
          <a:prstGeom prst="ellipse">
            <a:avLst/>
          </a:prstGeom>
          <a:noFill/>
          <a:ln w="1016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93902" name="Freeform 19"/>
          <p:cNvSpPr>
            <a:spLocks/>
          </p:cNvSpPr>
          <p:nvPr/>
        </p:nvSpPr>
        <p:spPr bwMode="auto">
          <a:xfrm>
            <a:off x="4808538" y="990601"/>
            <a:ext cx="2709863" cy="2684463"/>
          </a:xfrm>
          <a:custGeom>
            <a:avLst/>
            <a:gdLst>
              <a:gd name="T0" fmla="*/ 2147483647 w 1707"/>
              <a:gd name="T1" fmla="*/ 2147483647 h 1691"/>
              <a:gd name="T2" fmla="*/ 2147483647 w 1707"/>
              <a:gd name="T3" fmla="*/ 2147483647 h 1691"/>
              <a:gd name="T4" fmla="*/ 2147483647 w 1707"/>
              <a:gd name="T5" fmla="*/ 2147483647 h 1691"/>
              <a:gd name="T6" fmla="*/ 2147483647 w 1707"/>
              <a:gd name="T7" fmla="*/ 2147483647 h 1691"/>
              <a:gd name="T8" fmla="*/ 2147483647 w 1707"/>
              <a:gd name="T9" fmla="*/ 2147483647 h 1691"/>
              <a:gd name="T10" fmla="*/ 2147483647 w 1707"/>
              <a:gd name="T11" fmla="*/ 2147483647 h 1691"/>
              <a:gd name="T12" fmla="*/ 2147483647 w 1707"/>
              <a:gd name="T13" fmla="*/ 2147483647 h 1691"/>
              <a:gd name="T14" fmla="*/ 2147483647 w 1707"/>
              <a:gd name="T15" fmla="*/ 2147483647 h 1691"/>
              <a:gd name="T16" fmla="*/ 2147483647 w 1707"/>
              <a:gd name="T17" fmla="*/ 2147483647 h 1691"/>
              <a:gd name="T18" fmla="*/ 2147483647 w 1707"/>
              <a:gd name="T19" fmla="*/ 2147483647 h 1691"/>
              <a:gd name="T20" fmla="*/ 2147483647 w 1707"/>
              <a:gd name="T21" fmla="*/ 2147483647 h 1691"/>
              <a:gd name="T22" fmla="*/ 2147483647 w 1707"/>
              <a:gd name="T23" fmla="*/ 2147483647 h 1691"/>
              <a:gd name="T24" fmla="*/ 2147483647 w 1707"/>
              <a:gd name="T25" fmla="*/ 2147483647 h 1691"/>
              <a:gd name="T26" fmla="*/ 2147483647 w 1707"/>
              <a:gd name="T27" fmla="*/ 2147483647 h 1691"/>
              <a:gd name="T28" fmla="*/ 2147483647 w 1707"/>
              <a:gd name="T29" fmla="*/ 2147483647 h 1691"/>
              <a:gd name="T30" fmla="*/ 2147483647 w 1707"/>
              <a:gd name="T31" fmla="*/ 2147483647 h 1691"/>
              <a:gd name="T32" fmla="*/ 2147483647 w 1707"/>
              <a:gd name="T33" fmla="*/ 2147483647 h 1691"/>
              <a:gd name="T34" fmla="*/ 2147483647 w 1707"/>
              <a:gd name="T35" fmla="*/ 2147483647 h 1691"/>
              <a:gd name="T36" fmla="*/ 2147483647 w 1707"/>
              <a:gd name="T37" fmla="*/ 2147483647 h 1691"/>
              <a:gd name="T38" fmla="*/ 2147483647 w 1707"/>
              <a:gd name="T39" fmla="*/ 2147483647 h 1691"/>
              <a:gd name="T40" fmla="*/ 2147483647 w 1707"/>
              <a:gd name="T41" fmla="*/ 2147483647 h 1691"/>
              <a:gd name="T42" fmla="*/ 2147483647 w 1707"/>
              <a:gd name="T43" fmla="*/ 2147483647 h 1691"/>
              <a:gd name="T44" fmla="*/ 2147483647 w 1707"/>
              <a:gd name="T45" fmla="*/ 2147483647 h 1691"/>
              <a:gd name="T46" fmla="*/ 2147483647 w 1707"/>
              <a:gd name="T47" fmla="*/ 2147483647 h 1691"/>
              <a:gd name="T48" fmla="*/ 2147483647 w 1707"/>
              <a:gd name="T49" fmla="*/ 2147483647 h 1691"/>
              <a:gd name="T50" fmla="*/ 2147483647 w 1707"/>
              <a:gd name="T51" fmla="*/ 2147483647 h 1691"/>
              <a:gd name="T52" fmla="*/ 2147483647 w 1707"/>
              <a:gd name="T53" fmla="*/ 2147483647 h 1691"/>
              <a:gd name="T54" fmla="*/ 2147483647 w 1707"/>
              <a:gd name="T55" fmla="*/ 2147483647 h 1691"/>
              <a:gd name="T56" fmla="*/ 2147483647 w 1707"/>
              <a:gd name="T57" fmla="*/ 2147483647 h 1691"/>
              <a:gd name="T58" fmla="*/ 2147483647 w 1707"/>
              <a:gd name="T59" fmla="*/ 2147483647 h 1691"/>
              <a:gd name="T60" fmla="*/ 2147483647 w 1707"/>
              <a:gd name="T61" fmla="*/ 2147483647 h 1691"/>
              <a:gd name="T62" fmla="*/ 2147483647 w 1707"/>
              <a:gd name="T63" fmla="*/ 2147483647 h 1691"/>
              <a:gd name="T64" fmla="*/ 2147483647 w 1707"/>
              <a:gd name="T65" fmla="*/ 2147483647 h 1691"/>
              <a:gd name="T66" fmla="*/ 2147483647 w 1707"/>
              <a:gd name="T67" fmla="*/ 2147483647 h 1691"/>
              <a:gd name="T68" fmla="*/ 2147483647 w 1707"/>
              <a:gd name="T69" fmla="*/ 2147483647 h 1691"/>
              <a:gd name="T70" fmla="*/ 2147483647 w 1707"/>
              <a:gd name="T71" fmla="*/ 2147483647 h 1691"/>
              <a:gd name="T72" fmla="*/ 2147483647 w 1707"/>
              <a:gd name="T73" fmla="*/ 2147483647 h 1691"/>
              <a:gd name="T74" fmla="*/ 2147483647 w 1707"/>
              <a:gd name="T75" fmla="*/ 2147483647 h 1691"/>
              <a:gd name="T76" fmla="*/ 2147483647 w 1707"/>
              <a:gd name="T77" fmla="*/ 2147483647 h 1691"/>
              <a:gd name="T78" fmla="*/ 2147483647 w 1707"/>
              <a:gd name="T79" fmla="*/ 2147483647 h 1691"/>
              <a:gd name="T80" fmla="*/ 2147483647 w 1707"/>
              <a:gd name="T81" fmla="*/ 2147483647 h 1691"/>
              <a:gd name="T82" fmla="*/ 2147483647 w 1707"/>
              <a:gd name="T83" fmla="*/ 2147483647 h 1691"/>
              <a:gd name="T84" fmla="*/ 2147483647 w 1707"/>
              <a:gd name="T85" fmla="*/ 2147483647 h 1691"/>
              <a:gd name="T86" fmla="*/ 2147483647 w 1707"/>
              <a:gd name="T87" fmla="*/ 0 h 1691"/>
              <a:gd name="T88" fmla="*/ 2147483647 w 1707"/>
              <a:gd name="T89" fmla="*/ 2147483647 h 169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07"/>
              <a:gd name="T136" fmla="*/ 0 h 1691"/>
              <a:gd name="T137" fmla="*/ 1707 w 1707"/>
              <a:gd name="T138" fmla="*/ 1691 h 169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07" h="1691">
                <a:moveTo>
                  <a:pt x="59" y="8"/>
                </a:moveTo>
                <a:cubicBezTo>
                  <a:pt x="61" y="45"/>
                  <a:pt x="62" y="82"/>
                  <a:pt x="67" y="120"/>
                </a:cubicBezTo>
                <a:cubicBezTo>
                  <a:pt x="67" y="128"/>
                  <a:pt x="69" y="138"/>
                  <a:pt x="75" y="144"/>
                </a:cubicBezTo>
                <a:cubicBezTo>
                  <a:pt x="99" y="168"/>
                  <a:pt x="144" y="155"/>
                  <a:pt x="179" y="160"/>
                </a:cubicBezTo>
                <a:cubicBezTo>
                  <a:pt x="232" y="166"/>
                  <a:pt x="278" y="192"/>
                  <a:pt x="331" y="200"/>
                </a:cubicBezTo>
                <a:cubicBezTo>
                  <a:pt x="438" y="215"/>
                  <a:pt x="377" y="199"/>
                  <a:pt x="451" y="216"/>
                </a:cubicBezTo>
                <a:cubicBezTo>
                  <a:pt x="533" y="234"/>
                  <a:pt x="614" y="254"/>
                  <a:pt x="691" y="288"/>
                </a:cubicBezTo>
                <a:cubicBezTo>
                  <a:pt x="706" y="294"/>
                  <a:pt x="724" y="294"/>
                  <a:pt x="739" y="304"/>
                </a:cubicBezTo>
                <a:cubicBezTo>
                  <a:pt x="818" y="357"/>
                  <a:pt x="899" y="410"/>
                  <a:pt x="979" y="464"/>
                </a:cubicBezTo>
                <a:cubicBezTo>
                  <a:pt x="1012" y="486"/>
                  <a:pt x="1035" y="514"/>
                  <a:pt x="1075" y="528"/>
                </a:cubicBezTo>
                <a:cubicBezTo>
                  <a:pt x="1120" y="596"/>
                  <a:pt x="1059" y="515"/>
                  <a:pt x="1115" y="560"/>
                </a:cubicBezTo>
                <a:cubicBezTo>
                  <a:pt x="1122" y="566"/>
                  <a:pt x="1124" y="577"/>
                  <a:pt x="1131" y="584"/>
                </a:cubicBezTo>
                <a:cubicBezTo>
                  <a:pt x="1137" y="590"/>
                  <a:pt x="1147" y="593"/>
                  <a:pt x="1155" y="600"/>
                </a:cubicBezTo>
                <a:cubicBezTo>
                  <a:pt x="1180" y="621"/>
                  <a:pt x="1191" y="645"/>
                  <a:pt x="1219" y="664"/>
                </a:cubicBezTo>
                <a:cubicBezTo>
                  <a:pt x="1230" y="681"/>
                  <a:pt x="1295" y="796"/>
                  <a:pt x="1307" y="808"/>
                </a:cubicBezTo>
                <a:cubicBezTo>
                  <a:pt x="1355" y="856"/>
                  <a:pt x="1386" y="917"/>
                  <a:pt x="1419" y="976"/>
                </a:cubicBezTo>
                <a:cubicBezTo>
                  <a:pt x="1428" y="992"/>
                  <a:pt x="1444" y="1005"/>
                  <a:pt x="1451" y="1024"/>
                </a:cubicBezTo>
                <a:cubicBezTo>
                  <a:pt x="1458" y="1045"/>
                  <a:pt x="1468" y="1098"/>
                  <a:pt x="1483" y="1120"/>
                </a:cubicBezTo>
                <a:cubicBezTo>
                  <a:pt x="1497" y="1141"/>
                  <a:pt x="1512" y="1168"/>
                  <a:pt x="1523" y="1192"/>
                </a:cubicBezTo>
                <a:cubicBezTo>
                  <a:pt x="1547" y="1247"/>
                  <a:pt x="1548" y="1309"/>
                  <a:pt x="1563" y="1368"/>
                </a:cubicBezTo>
                <a:cubicBezTo>
                  <a:pt x="1568" y="1467"/>
                  <a:pt x="1568" y="1496"/>
                  <a:pt x="1579" y="1584"/>
                </a:cubicBezTo>
                <a:cubicBezTo>
                  <a:pt x="1582" y="1611"/>
                  <a:pt x="1578" y="1642"/>
                  <a:pt x="1595" y="1664"/>
                </a:cubicBezTo>
                <a:cubicBezTo>
                  <a:pt x="1610" y="1683"/>
                  <a:pt x="1637" y="1683"/>
                  <a:pt x="1659" y="1688"/>
                </a:cubicBezTo>
                <a:cubicBezTo>
                  <a:pt x="1706" y="1678"/>
                  <a:pt x="1707" y="1691"/>
                  <a:pt x="1707" y="1632"/>
                </a:cubicBezTo>
                <a:cubicBezTo>
                  <a:pt x="1707" y="1446"/>
                  <a:pt x="1701" y="1374"/>
                  <a:pt x="1635" y="1224"/>
                </a:cubicBezTo>
                <a:cubicBezTo>
                  <a:pt x="1600" y="1145"/>
                  <a:pt x="1573" y="1062"/>
                  <a:pt x="1539" y="984"/>
                </a:cubicBezTo>
                <a:cubicBezTo>
                  <a:pt x="1528" y="960"/>
                  <a:pt x="1529" y="933"/>
                  <a:pt x="1515" y="912"/>
                </a:cubicBezTo>
                <a:cubicBezTo>
                  <a:pt x="1484" y="866"/>
                  <a:pt x="1459" y="816"/>
                  <a:pt x="1435" y="768"/>
                </a:cubicBezTo>
                <a:cubicBezTo>
                  <a:pt x="1412" y="723"/>
                  <a:pt x="1372" y="657"/>
                  <a:pt x="1339" y="624"/>
                </a:cubicBezTo>
                <a:cubicBezTo>
                  <a:pt x="1331" y="616"/>
                  <a:pt x="1322" y="608"/>
                  <a:pt x="1315" y="600"/>
                </a:cubicBezTo>
                <a:cubicBezTo>
                  <a:pt x="1308" y="592"/>
                  <a:pt x="1289" y="572"/>
                  <a:pt x="1299" y="576"/>
                </a:cubicBezTo>
                <a:cubicBezTo>
                  <a:pt x="1328" y="586"/>
                  <a:pt x="1354" y="605"/>
                  <a:pt x="1379" y="624"/>
                </a:cubicBezTo>
                <a:cubicBezTo>
                  <a:pt x="1389" y="632"/>
                  <a:pt x="1422" y="642"/>
                  <a:pt x="1411" y="648"/>
                </a:cubicBezTo>
                <a:cubicBezTo>
                  <a:pt x="1395" y="655"/>
                  <a:pt x="1379" y="637"/>
                  <a:pt x="1363" y="632"/>
                </a:cubicBezTo>
                <a:cubicBezTo>
                  <a:pt x="1355" y="629"/>
                  <a:pt x="1339" y="624"/>
                  <a:pt x="1339" y="624"/>
                </a:cubicBezTo>
                <a:cubicBezTo>
                  <a:pt x="1324" y="609"/>
                  <a:pt x="1304" y="600"/>
                  <a:pt x="1291" y="584"/>
                </a:cubicBezTo>
                <a:cubicBezTo>
                  <a:pt x="1278" y="568"/>
                  <a:pt x="1287" y="542"/>
                  <a:pt x="1275" y="528"/>
                </a:cubicBezTo>
                <a:cubicBezTo>
                  <a:pt x="1270" y="522"/>
                  <a:pt x="1190" y="463"/>
                  <a:pt x="1179" y="456"/>
                </a:cubicBezTo>
                <a:cubicBezTo>
                  <a:pt x="1119" y="366"/>
                  <a:pt x="1013" y="314"/>
                  <a:pt x="923" y="264"/>
                </a:cubicBezTo>
                <a:cubicBezTo>
                  <a:pt x="842" y="219"/>
                  <a:pt x="767" y="165"/>
                  <a:pt x="683" y="128"/>
                </a:cubicBezTo>
                <a:cubicBezTo>
                  <a:pt x="640" y="109"/>
                  <a:pt x="577" y="105"/>
                  <a:pt x="539" y="80"/>
                </a:cubicBezTo>
                <a:cubicBezTo>
                  <a:pt x="531" y="74"/>
                  <a:pt x="523" y="67"/>
                  <a:pt x="515" y="64"/>
                </a:cubicBezTo>
                <a:cubicBezTo>
                  <a:pt x="470" y="44"/>
                  <a:pt x="408" y="46"/>
                  <a:pt x="363" y="40"/>
                </a:cubicBezTo>
                <a:cubicBezTo>
                  <a:pt x="298" y="31"/>
                  <a:pt x="234" y="12"/>
                  <a:pt x="171" y="0"/>
                </a:cubicBezTo>
                <a:cubicBezTo>
                  <a:pt x="37" y="8"/>
                  <a:pt x="0" y="8"/>
                  <a:pt x="59" y="8"/>
                </a:cubicBezTo>
                <a:close/>
              </a:path>
            </a:pathLst>
          </a:custGeom>
          <a:solidFill>
            <a:srgbClr val="5152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93903" name="Freeform 22"/>
          <p:cNvSpPr>
            <a:spLocks/>
          </p:cNvSpPr>
          <p:nvPr/>
        </p:nvSpPr>
        <p:spPr bwMode="auto">
          <a:xfrm rot="284981">
            <a:off x="6680201" y="2462214"/>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93904" name="Freeform 34"/>
          <p:cNvSpPr>
            <a:spLocks/>
          </p:cNvSpPr>
          <p:nvPr/>
        </p:nvSpPr>
        <p:spPr bwMode="auto">
          <a:xfrm rot="-922482">
            <a:off x="4557713" y="527051"/>
            <a:ext cx="1441451" cy="1411288"/>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93905" name="Freeform 35"/>
          <p:cNvSpPr>
            <a:spLocks/>
          </p:cNvSpPr>
          <p:nvPr/>
        </p:nvSpPr>
        <p:spPr bwMode="auto">
          <a:xfrm>
            <a:off x="5618163" y="1136650"/>
            <a:ext cx="1103312"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93906" name="Freeform 36"/>
          <p:cNvSpPr>
            <a:spLocks/>
          </p:cNvSpPr>
          <p:nvPr/>
        </p:nvSpPr>
        <p:spPr bwMode="auto">
          <a:xfrm>
            <a:off x="6143626" y="1801813"/>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93907" name="Freeform 38"/>
          <p:cNvSpPr>
            <a:spLocks/>
          </p:cNvSpPr>
          <p:nvPr/>
        </p:nvSpPr>
        <p:spPr bwMode="auto">
          <a:xfrm>
            <a:off x="5410201" y="1403351"/>
            <a:ext cx="2251075" cy="1222375"/>
          </a:xfrm>
          <a:custGeom>
            <a:avLst/>
            <a:gdLst>
              <a:gd name="T0" fmla="*/ 2147483647 w 1418"/>
              <a:gd name="T1" fmla="*/ 2147483647 h 770"/>
              <a:gd name="T2" fmla="*/ 2147483647 w 1418"/>
              <a:gd name="T3" fmla="*/ 2147483647 h 770"/>
              <a:gd name="T4" fmla="*/ 2147483647 w 1418"/>
              <a:gd name="T5" fmla="*/ 2147483647 h 770"/>
              <a:gd name="T6" fmla="*/ 2147483647 w 1418"/>
              <a:gd name="T7" fmla="*/ 2147483647 h 770"/>
              <a:gd name="T8" fmla="*/ 2147483647 w 1418"/>
              <a:gd name="T9" fmla="*/ 2147483647 h 770"/>
              <a:gd name="T10" fmla="*/ 2147483647 w 1418"/>
              <a:gd name="T11" fmla="*/ 0 h 770"/>
              <a:gd name="T12" fmla="*/ 2147483647 w 1418"/>
              <a:gd name="T13" fmla="*/ 2147483647 h 770"/>
              <a:gd name="T14" fmla="*/ 2147483647 w 1418"/>
              <a:gd name="T15" fmla="*/ 2147483647 h 770"/>
              <a:gd name="T16" fmla="*/ 2147483647 w 1418"/>
              <a:gd name="T17" fmla="*/ 2147483647 h 770"/>
              <a:gd name="T18" fmla="*/ 2147483647 w 1418"/>
              <a:gd name="T19" fmla="*/ 2147483647 h 770"/>
              <a:gd name="T20" fmla="*/ 2147483647 w 1418"/>
              <a:gd name="T21" fmla="*/ 2147483647 h 770"/>
              <a:gd name="T22" fmla="*/ 2147483647 w 1418"/>
              <a:gd name="T23" fmla="*/ 2147483647 h 770"/>
              <a:gd name="T24" fmla="*/ 2147483647 w 1418"/>
              <a:gd name="T25" fmla="*/ 2147483647 h 770"/>
              <a:gd name="T26" fmla="*/ 2147483647 w 1418"/>
              <a:gd name="T27" fmla="*/ 2147483647 h 770"/>
              <a:gd name="T28" fmla="*/ 2147483647 w 1418"/>
              <a:gd name="T29" fmla="*/ 2147483647 h 770"/>
              <a:gd name="T30" fmla="*/ 2147483647 w 1418"/>
              <a:gd name="T31" fmla="*/ 2147483647 h 770"/>
              <a:gd name="T32" fmla="*/ 2147483647 w 1418"/>
              <a:gd name="T33" fmla="*/ 2147483647 h 770"/>
              <a:gd name="T34" fmla="*/ 2147483647 w 1418"/>
              <a:gd name="T35" fmla="*/ 2147483647 h 770"/>
              <a:gd name="T36" fmla="*/ 2147483647 w 1418"/>
              <a:gd name="T37" fmla="*/ 2147483647 h 770"/>
              <a:gd name="T38" fmla="*/ 2147483647 w 1418"/>
              <a:gd name="T39" fmla="*/ 2147483647 h 770"/>
              <a:gd name="T40" fmla="*/ 2147483647 w 1418"/>
              <a:gd name="T41" fmla="*/ 2147483647 h 770"/>
              <a:gd name="T42" fmla="*/ 2147483647 w 1418"/>
              <a:gd name="T43" fmla="*/ 2147483647 h 770"/>
              <a:gd name="T44" fmla="*/ 2147483647 w 1418"/>
              <a:gd name="T45" fmla="*/ 2147483647 h 770"/>
              <a:gd name="T46" fmla="*/ 2147483647 w 1418"/>
              <a:gd name="T47" fmla="*/ 2147483647 h 770"/>
              <a:gd name="T48" fmla="*/ 2147483647 w 1418"/>
              <a:gd name="T49" fmla="*/ 2147483647 h 770"/>
              <a:gd name="T50" fmla="*/ 2147483647 w 1418"/>
              <a:gd name="T51" fmla="*/ 2147483647 h 770"/>
              <a:gd name="T52" fmla="*/ 2147483647 w 1418"/>
              <a:gd name="T53" fmla="*/ 2147483647 h 770"/>
              <a:gd name="T54" fmla="*/ 2147483647 w 1418"/>
              <a:gd name="T55" fmla="*/ 2147483647 h 770"/>
              <a:gd name="T56" fmla="*/ 2147483647 w 1418"/>
              <a:gd name="T57" fmla="*/ 2147483647 h 770"/>
              <a:gd name="T58" fmla="*/ 2147483647 w 1418"/>
              <a:gd name="T59" fmla="*/ 2147483647 h 770"/>
              <a:gd name="T60" fmla="*/ 2147483647 w 1418"/>
              <a:gd name="T61" fmla="*/ 2147483647 h 770"/>
              <a:gd name="T62" fmla="*/ 2147483647 w 1418"/>
              <a:gd name="T63" fmla="*/ 2147483647 h 770"/>
              <a:gd name="T64" fmla="*/ 2147483647 w 1418"/>
              <a:gd name="T65" fmla="*/ 2147483647 h 770"/>
              <a:gd name="T66" fmla="*/ 2147483647 w 1418"/>
              <a:gd name="T67" fmla="*/ 2147483647 h 770"/>
              <a:gd name="T68" fmla="*/ 2147483647 w 1418"/>
              <a:gd name="T69" fmla="*/ 2147483647 h 770"/>
              <a:gd name="T70" fmla="*/ 2147483647 w 1418"/>
              <a:gd name="T71" fmla="*/ 2147483647 h 770"/>
              <a:gd name="T72" fmla="*/ 2147483647 w 1418"/>
              <a:gd name="T73" fmla="*/ 2147483647 h 770"/>
              <a:gd name="T74" fmla="*/ 2147483647 w 1418"/>
              <a:gd name="T75" fmla="*/ 2147483647 h 7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18"/>
              <a:gd name="T115" fmla="*/ 0 h 770"/>
              <a:gd name="T116" fmla="*/ 1418 w 1418"/>
              <a:gd name="T117" fmla="*/ 770 h 7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18" h="770">
                <a:moveTo>
                  <a:pt x="111" y="165"/>
                </a:moveTo>
                <a:cubicBezTo>
                  <a:pt x="159" y="151"/>
                  <a:pt x="187" y="102"/>
                  <a:pt x="237" y="87"/>
                </a:cubicBezTo>
                <a:cubicBezTo>
                  <a:pt x="275" y="62"/>
                  <a:pt x="252" y="74"/>
                  <a:pt x="308" y="55"/>
                </a:cubicBezTo>
                <a:cubicBezTo>
                  <a:pt x="326" y="49"/>
                  <a:pt x="338" y="29"/>
                  <a:pt x="356" y="23"/>
                </a:cubicBezTo>
                <a:cubicBezTo>
                  <a:pt x="372" y="18"/>
                  <a:pt x="387" y="13"/>
                  <a:pt x="403" y="8"/>
                </a:cubicBezTo>
                <a:cubicBezTo>
                  <a:pt x="411" y="5"/>
                  <a:pt x="427" y="0"/>
                  <a:pt x="427" y="0"/>
                </a:cubicBezTo>
                <a:cubicBezTo>
                  <a:pt x="472" y="3"/>
                  <a:pt x="517" y="2"/>
                  <a:pt x="561" y="8"/>
                </a:cubicBezTo>
                <a:cubicBezTo>
                  <a:pt x="577" y="10"/>
                  <a:pt x="608" y="23"/>
                  <a:pt x="608" y="23"/>
                </a:cubicBezTo>
                <a:cubicBezTo>
                  <a:pt x="647" y="49"/>
                  <a:pt x="687" y="49"/>
                  <a:pt x="734" y="55"/>
                </a:cubicBezTo>
                <a:cubicBezTo>
                  <a:pt x="821" y="84"/>
                  <a:pt x="727" y="55"/>
                  <a:pt x="948" y="71"/>
                </a:cubicBezTo>
                <a:cubicBezTo>
                  <a:pt x="984" y="74"/>
                  <a:pt x="1022" y="93"/>
                  <a:pt x="1058" y="102"/>
                </a:cubicBezTo>
                <a:cubicBezTo>
                  <a:pt x="1066" y="107"/>
                  <a:pt x="1075" y="111"/>
                  <a:pt x="1082" y="118"/>
                </a:cubicBezTo>
                <a:cubicBezTo>
                  <a:pt x="1089" y="125"/>
                  <a:pt x="1090" y="136"/>
                  <a:pt x="1097" y="142"/>
                </a:cubicBezTo>
                <a:cubicBezTo>
                  <a:pt x="1111" y="155"/>
                  <a:pt x="1145" y="173"/>
                  <a:pt x="1145" y="173"/>
                </a:cubicBezTo>
                <a:cubicBezTo>
                  <a:pt x="1165" y="223"/>
                  <a:pt x="1180" y="224"/>
                  <a:pt x="1216" y="260"/>
                </a:cubicBezTo>
                <a:cubicBezTo>
                  <a:pt x="1239" y="330"/>
                  <a:pt x="1312" y="327"/>
                  <a:pt x="1366" y="363"/>
                </a:cubicBezTo>
                <a:cubicBezTo>
                  <a:pt x="1381" y="387"/>
                  <a:pt x="1389" y="410"/>
                  <a:pt x="1405" y="434"/>
                </a:cubicBezTo>
                <a:cubicBezTo>
                  <a:pt x="1397" y="500"/>
                  <a:pt x="1405" y="532"/>
                  <a:pt x="1413" y="599"/>
                </a:cubicBezTo>
                <a:cubicBezTo>
                  <a:pt x="1410" y="623"/>
                  <a:pt x="1418" y="650"/>
                  <a:pt x="1405" y="670"/>
                </a:cubicBezTo>
                <a:cubicBezTo>
                  <a:pt x="1396" y="684"/>
                  <a:pt x="1358" y="686"/>
                  <a:pt x="1358" y="686"/>
                </a:cubicBezTo>
                <a:cubicBezTo>
                  <a:pt x="1345" y="726"/>
                  <a:pt x="1316" y="729"/>
                  <a:pt x="1279" y="741"/>
                </a:cubicBezTo>
                <a:cubicBezTo>
                  <a:pt x="1263" y="746"/>
                  <a:pt x="1232" y="757"/>
                  <a:pt x="1232" y="757"/>
                </a:cubicBezTo>
                <a:cubicBezTo>
                  <a:pt x="1148" y="754"/>
                  <a:pt x="1058" y="770"/>
                  <a:pt x="979" y="741"/>
                </a:cubicBezTo>
                <a:cubicBezTo>
                  <a:pt x="921" y="720"/>
                  <a:pt x="885" y="658"/>
                  <a:pt x="829" y="639"/>
                </a:cubicBezTo>
                <a:cubicBezTo>
                  <a:pt x="753" y="614"/>
                  <a:pt x="671" y="613"/>
                  <a:pt x="592" y="607"/>
                </a:cubicBezTo>
                <a:cubicBezTo>
                  <a:pt x="521" y="595"/>
                  <a:pt x="447" y="607"/>
                  <a:pt x="379" y="584"/>
                </a:cubicBezTo>
                <a:cubicBezTo>
                  <a:pt x="371" y="579"/>
                  <a:pt x="364" y="572"/>
                  <a:pt x="356" y="568"/>
                </a:cubicBezTo>
                <a:cubicBezTo>
                  <a:pt x="348" y="564"/>
                  <a:pt x="338" y="566"/>
                  <a:pt x="332" y="560"/>
                </a:cubicBezTo>
                <a:cubicBezTo>
                  <a:pt x="318" y="547"/>
                  <a:pt x="300" y="513"/>
                  <a:pt x="300" y="513"/>
                </a:cubicBezTo>
                <a:cubicBezTo>
                  <a:pt x="298" y="502"/>
                  <a:pt x="299" y="490"/>
                  <a:pt x="293" y="481"/>
                </a:cubicBezTo>
                <a:cubicBezTo>
                  <a:pt x="286" y="470"/>
                  <a:pt x="235" y="435"/>
                  <a:pt x="222" y="426"/>
                </a:cubicBezTo>
                <a:cubicBezTo>
                  <a:pt x="211" y="393"/>
                  <a:pt x="178" y="354"/>
                  <a:pt x="151" y="331"/>
                </a:cubicBezTo>
                <a:cubicBezTo>
                  <a:pt x="131" y="314"/>
                  <a:pt x="80" y="300"/>
                  <a:pt x="80" y="300"/>
                </a:cubicBezTo>
                <a:cubicBezTo>
                  <a:pt x="54" y="283"/>
                  <a:pt x="42" y="261"/>
                  <a:pt x="16" y="244"/>
                </a:cubicBezTo>
                <a:cubicBezTo>
                  <a:pt x="7" y="214"/>
                  <a:pt x="0" y="162"/>
                  <a:pt x="32" y="142"/>
                </a:cubicBezTo>
                <a:cubicBezTo>
                  <a:pt x="46" y="133"/>
                  <a:pt x="80" y="126"/>
                  <a:pt x="80" y="126"/>
                </a:cubicBezTo>
                <a:cubicBezTo>
                  <a:pt x="104" y="129"/>
                  <a:pt x="128" y="128"/>
                  <a:pt x="151" y="134"/>
                </a:cubicBezTo>
                <a:cubicBezTo>
                  <a:pt x="186" y="143"/>
                  <a:pt x="164" y="160"/>
                  <a:pt x="182" y="142"/>
                </a:cubicBezTo>
              </a:path>
            </a:pathLst>
          </a:custGeom>
          <a:solidFill>
            <a:srgbClr val="5F5F5F"/>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0983" name="Arc 23"/>
          <p:cNvSpPr>
            <a:spLocks/>
          </p:cNvSpPr>
          <p:nvPr/>
        </p:nvSpPr>
        <p:spPr bwMode="auto">
          <a:xfrm rot="-257025">
            <a:off x="4411664" y="1012825"/>
            <a:ext cx="2600325" cy="2566988"/>
          </a:xfrm>
          <a:custGeom>
            <a:avLst/>
            <a:gdLst>
              <a:gd name="G0" fmla="+- 0 0 0"/>
              <a:gd name="G1" fmla="+- 21469 0 0"/>
              <a:gd name="G2" fmla="+- 21600 0 0"/>
              <a:gd name="T0" fmla="*/ 2372 w 21600"/>
              <a:gd name="T1" fmla="*/ 0 h 24271"/>
              <a:gd name="T2" fmla="*/ 21417 w 21600"/>
              <a:gd name="T3" fmla="*/ 24271 h 24271"/>
              <a:gd name="T4" fmla="*/ 0 w 21600"/>
              <a:gd name="T5" fmla="*/ 21469 h 24271"/>
            </a:gdLst>
            <a:ahLst/>
            <a:cxnLst>
              <a:cxn ang="0">
                <a:pos x="T0" y="T1"/>
              </a:cxn>
              <a:cxn ang="0">
                <a:pos x="T2" y="T3"/>
              </a:cxn>
              <a:cxn ang="0">
                <a:pos x="T4" y="T5"/>
              </a:cxn>
            </a:cxnLst>
            <a:rect l="0" t="0" r="r" b="b"/>
            <a:pathLst>
              <a:path w="21600" h="24271" fill="none" extrusionOk="0">
                <a:moveTo>
                  <a:pt x="2372" y="-1"/>
                </a:moveTo>
                <a:cubicBezTo>
                  <a:pt x="13316" y="1208"/>
                  <a:pt x="21600" y="10457"/>
                  <a:pt x="21600" y="21469"/>
                </a:cubicBezTo>
                <a:cubicBezTo>
                  <a:pt x="21600" y="22405"/>
                  <a:pt x="21539" y="23341"/>
                  <a:pt x="21417" y="24271"/>
                </a:cubicBezTo>
              </a:path>
              <a:path w="21600" h="24271" stroke="0" extrusionOk="0">
                <a:moveTo>
                  <a:pt x="2372" y="-1"/>
                </a:moveTo>
                <a:cubicBezTo>
                  <a:pt x="13316" y="1208"/>
                  <a:pt x="21600" y="10457"/>
                  <a:pt x="21600" y="21469"/>
                </a:cubicBezTo>
                <a:cubicBezTo>
                  <a:pt x="21600" y="22405"/>
                  <a:pt x="21539" y="23341"/>
                  <a:pt x="21417" y="24271"/>
                </a:cubicBezTo>
                <a:lnTo>
                  <a:pt x="0" y="21469"/>
                </a:lnTo>
                <a:close/>
              </a:path>
            </a:pathLst>
          </a:custGeom>
          <a:noFill/>
          <a:ln w="101600">
            <a:solidFill>
              <a:srgbClr val="FC0128"/>
            </a:solidFill>
            <a:prstDash val="sysDot"/>
            <a:round/>
            <a:headEnd/>
            <a:tailEnd/>
          </a:ln>
          <a:effectLst>
            <a:outerShdw blurRad="63500" dist="74053" dir="35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3068639" y="1300164"/>
            <a:ext cx="5407185" cy="2490425"/>
          </a:xfrm>
          <a:ln w="12700">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kern="1200" dirty="0">
                <a:solidFill>
                  <a:srgbClr val="51DC00"/>
                </a:solidFill>
                <a:latin typeface="Arial" panose="020B0604020202020204" pitchFamily="34" charset="0"/>
                <a:ea typeface="+mn-ea"/>
                <a:cs typeface="Arial" panose="020B0604020202020204" pitchFamily="34" charset="0"/>
              </a:rPr>
              <a:t>A R C</a:t>
            </a:r>
          </a:p>
        </p:txBody>
      </p:sp>
    </p:spTree>
    <p:extLst>
      <p:ext uri="{BB962C8B-B14F-4D97-AF65-F5344CB8AC3E}">
        <p14:creationId xmlns:p14="http://schemas.microsoft.com/office/powerpoint/2010/main" val="3583427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0983"/>
                                        </p:tgtEl>
                                        <p:attrNameLst>
                                          <p:attrName>style.visibility</p:attrName>
                                        </p:attrNameLst>
                                      </p:cBhvr>
                                      <p:to>
                                        <p:strVal val="visible"/>
                                      </p:to>
                                    </p:set>
                                    <p:animEffect transition="in" filter="wipe(down)">
                                      <p:cBhvr>
                                        <p:cTn id="7" dur="2000"/>
                                        <p:tgtEl>
                                          <p:spTgt spid="409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5937" name="Freeform 11"/>
          <p:cNvSpPr>
            <a:spLocks/>
          </p:cNvSpPr>
          <p:nvPr/>
        </p:nvSpPr>
        <p:spPr bwMode="auto">
          <a:xfrm>
            <a:off x="7131052" y="2638426"/>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7" name="Rectangle 3"/>
          <p:cNvSpPr txBox="1">
            <a:spLocks noChangeArrowheads="1"/>
          </p:cNvSpPr>
          <p:nvPr/>
        </p:nvSpPr>
        <p:spPr bwMode="auto">
          <a:xfrm>
            <a:off x="1571604" y="2451100"/>
            <a:ext cx="6858022" cy="4114800"/>
          </a:xfrm>
          <a:prstGeom prst="rect">
            <a:avLst/>
          </a:prstGeom>
          <a:ln w="12700">
            <a:miter lim="800000"/>
            <a:headEnd/>
            <a:tailEnd/>
          </a:ln>
        </p:spPr>
        <p:txBody>
          <a:bodyPr lIns="90487" tIns="44450" rIns="90487" bIns="44450"/>
          <a:lstStyle>
            <a:lvl1pPr marL="0" indent="0" algn="ctr" rtl="0" eaLnBrk="0" fontAlgn="base" hangingPunct="0">
              <a:spcBef>
                <a:spcPct val="20000"/>
              </a:spcBef>
              <a:spcAft>
                <a:spcPct val="0"/>
              </a:spcAft>
              <a:buClr>
                <a:schemeClr val="accent2"/>
              </a:buClr>
              <a:buSzPct val="75000"/>
              <a:buFont typeface="Monotype Sorts" charset="0"/>
              <a:buNone/>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457200" indent="0" algn="ctr" rtl="0" eaLnBrk="0" fontAlgn="base" hangingPunct="0">
              <a:spcBef>
                <a:spcPct val="20000"/>
              </a:spcBef>
              <a:spcAft>
                <a:spcPct val="0"/>
              </a:spcAft>
              <a:buClr>
                <a:schemeClr val="tx2"/>
              </a:buClr>
              <a:buSzPct val="100000"/>
              <a:buNone/>
              <a:defRPr sz="2800">
                <a:solidFill>
                  <a:schemeClr val="tx1"/>
                </a:solidFill>
                <a:effectLst>
                  <a:outerShdw blurRad="38100" dist="38100" dir="2700000" algn="tl">
                    <a:srgbClr val="000000"/>
                  </a:outerShdw>
                </a:effectLst>
                <a:latin typeface="+mn-lt"/>
                <a:ea typeface="ＭＳ Ｐゴシック" pitchFamily="-107" charset="-128"/>
              </a:defRPr>
            </a:lvl2pPr>
            <a:lvl3pPr marL="914400" indent="0" algn="ctr" rtl="0" eaLnBrk="0" fontAlgn="base" hangingPunct="0">
              <a:spcBef>
                <a:spcPct val="20000"/>
              </a:spcBef>
              <a:spcAft>
                <a:spcPct val="0"/>
              </a:spcAft>
              <a:buClr>
                <a:schemeClr val="tx2"/>
              </a:buClr>
              <a:buSzPct val="100000"/>
              <a:buNone/>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3716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Geneva" charset="-128"/>
                <a:cs typeface="Geneva" charset="0"/>
              </a:defRPr>
            </a:lvl4pPr>
            <a:lvl5pPr marL="18288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2860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6pPr>
            <a:lvl7pPr marL="27432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7pPr>
            <a:lvl8pPr marL="32004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8pPr>
            <a:lvl9pPr marL="36576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9pPr>
          </a:lstStyle>
          <a:p>
            <a:pPr marL="2179638" marR="0" lvl="0" indent="-866775" algn="r" defTabSz="1033463" rtl="1" eaLnBrk="0" fontAlgn="base" latinLnBrk="0" hangingPunct="0">
              <a:lnSpc>
                <a:spcPct val="100000"/>
              </a:lnSpc>
              <a:spcBef>
                <a:spcPct val="20000"/>
              </a:spcBef>
              <a:spcAft>
                <a:spcPct val="0"/>
              </a:spcAft>
              <a:buClr>
                <a:srgbClr val="790015"/>
              </a:buClr>
              <a:buSzPct val="75000"/>
              <a:buFont typeface="Monotype Sorts" charset="0"/>
              <a:buChar char=""/>
              <a:tabLst/>
              <a:defRPr/>
            </a:pPr>
            <a:r>
              <a:rPr kumimoji="0" lang="en-US" sz="7200" b="1" i="0"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A</a:t>
            </a:r>
            <a:r>
              <a:rPr kumimoji="0" lang="en-US" sz="7200" b="1" i="0" u="none" strike="noStrike" kern="1200" cap="none" spc="0" normalizeH="0" baseline="0" noProof="0" dirty="0">
                <a:ln>
                  <a:noFill/>
                </a:ln>
                <a:solidFill>
                  <a:srgbClr val="00FF00"/>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  </a:t>
            </a:r>
            <a:r>
              <a:rPr kumimoji="0" lang="ar-JO" sz="7200" b="1" i="0" u="none" strike="noStrike" kern="1200" cap="none" spc="0" normalizeH="0" baseline="0" noProof="0" dirty="0">
                <a:ln>
                  <a:noFill/>
                </a:ln>
                <a:solidFill>
                  <a:srgbClr val="00FF00"/>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الفوضى</a:t>
            </a:r>
            <a:endParaRPr kumimoji="0" lang="en-US" sz="7200" b="1" i="0" u="none" strike="noStrike" kern="1200" cap="none" spc="0" normalizeH="0" baseline="0" noProof="0" dirty="0">
              <a:ln>
                <a:noFill/>
              </a:ln>
              <a:solidFill>
                <a:srgbClr val="00FF00"/>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endParaRPr>
          </a:p>
          <a:p>
            <a:pPr marL="2179638" marR="0" lvl="0" indent="-866775" algn="r" defTabSz="1033463" rtl="1" eaLnBrk="0" fontAlgn="base" latinLnBrk="0" hangingPunct="0">
              <a:lnSpc>
                <a:spcPct val="100000"/>
              </a:lnSpc>
              <a:spcBef>
                <a:spcPct val="20000"/>
              </a:spcBef>
              <a:spcAft>
                <a:spcPct val="0"/>
              </a:spcAft>
              <a:buClr>
                <a:srgbClr val="790015"/>
              </a:buClr>
              <a:buSzPct val="75000"/>
              <a:buFont typeface="Monotype Sorts" charset="0"/>
              <a:buChar char=""/>
              <a:tabLst/>
              <a:defRPr/>
            </a:pPr>
            <a:r>
              <a:rPr kumimoji="0" lang="en-US" sz="7200" b="1" i="0"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R</a:t>
            </a:r>
            <a:r>
              <a:rPr kumimoji="0" lang="en-US" sz="7200" b="1" i="0" u="none" strike="noStrike" kern="1200" cap="none" spc="0" normalizeH="0" baseline="0" noProof="0" dirty="0">
                <a:ln>
                  <a:noFill/>
                </a:ln>
                <a:solidFill>
                  <a:srgbClr val="00FF00"/>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  </a:t>
            </a:r>
            <a:r>
              <a:rPr kumimoji="0" lang="ar-JO" sz="7200" b="1" i="0" u="none" strike="noStrike" kern="1200" cap="none" spc="0" normalizeH="0" baseline="0" noProof="0" dirty="0">
                <a:ln>
                  <a:noFill/>
                </a:ln>
                <a:solidFill>
                  <a:srgbClr val="00FF00"/>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الملكية</a:t>
            </a:r>
            <a:endParaRPr kumimoji="0" lang="en-US" sz="7200" b="1" i="0" u="none" strike="noStrike" kern="1200" cap="none" spc="0" normalizeH="0" baseline="0" noProof="0" dirty="0">
              <a:ln>
                <a:noFill/>
              </a:ln>
              <a:solidFill>
                <a:srgbClr val="00FF00"/>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endParaRPr>
          </a:p>
          <a:p>
            <a:pPr marL="2179638" marR="0" lvl="0" indent="-866775" algn="r" defTabSz="1033463" rtl="1" eaLnBrk="0" fontAlgn="base" latinLnBrk="0" hangingPunct="0">
              <a:lnSpc>
                <a:spcPct val="100000"/>
              </a:lnSpc>
              <a:spcBef>
                <a:spcPct val="20000"/>
              </a:spcBef>
              <a:spcAft>
                <a:spcPct val="0"/>
              </a:spcAft>
              <a:buClr>
                <a:srgbClr val="790015"/>
              </a:buClr>
              <a:buSzPct val="75000"/>
              <a:buFont typeface="Monotype Sorts" charset="0"/>
              <a:buChar char=""/>
              <a:tabLst/>
              <a:defRPr/>
            </a:pPr>
            <a:r>
              <a:rPr kumimoji="0" lang="en-US" sz="7200" b="1" i="0"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C</a:t>
            </a:r>
            <a:r>
              <a:rPr kumimoji="0" lang="en-US" sz="7200" b="1" i="0" u="none" strike="noStrike" kern="1200" cap="none" spc="0" normalizeH="0" baseline="0" noProof="0" dirty="0">
                <a:ln>
                  <a:noFill/>
                </a:ln>
                <a:solidFill>
                  <a:srgbClr val="00FF00"/>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  </a:t>
            </a:r>
            <a:r>
              <a:rPr kumimoji="0" lang="ar-JO" sz="7200" b="1" i="0" u="none" strike="noStrike" kern="1200" cap="none" spc="0" normalizeH="0" baseline="0" noProof="0" dirty="0">
                <a:ln>
                  <a:noFill/>
                </a:ln>
                <a:solidFill>
                  <a:srgbClr val="00FF00"/>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السبي</a:t>
            </a:r>
            <a:endParaRPr kumimoji="0" lang="en-US" sz="7200" b="1" i="0" u="none" strike="noStrike" kern="1200" cap="none" spc="0" normalizeH="0" baseline="0" noProof="0" dirty="0">
              <a:ln>
                <a:noFill/>
              </a:ln>
              <a:solidFill>
                <a:srgbClr val="00FF00"/>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8914" name="Rectangle 2"/>
          <p:cNvSpPr>
            <a:spLocks noGrp="1" noChangeArrowheads="1"/>
          </p:cNvSpPr>
          <p:nvPr>
            <p:ph type="ctrTitle"/>
          </p:nvPr>
        </p:nvSpPr>
        <p:spPr bwMode="auto">
          <a:xfrm>
            <a:off x="679451" y="12954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4800" dirty="0">
                <a:solidFill>
                  <a:srgbClr val="FAFD00"/>
                </a:solidFill>
                <a:latin typeface="Arial" panose="020B0604020202020204" pitchFamily="34" charset="0"/>
                <a:ea typeface="ＭＳ Ｐゴシック" charset="0"/>
                <a:cs typeface="Arial" panose="020B0604020202020204" pitchFamily="34" charset="0"/>
              </a:rPr>
              <a:t>المجتمعات الثلاثة</a:t>
            </a:r>
            <a:endParaRPr lang="en-US" sz="4800"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38916" name="Rectangle 4"/>
          <p:cNvSpPr>
            <a:spLocks noChangeArrowheads="1"/>
          </p:cNvSpPr>
          <p:nvPr/>
        </p:nvSpPr>
        <p:spPr bwMode="auto">
          <a:xfrm>
            <a:off x="620714" y="158751"/>
            <a:ext cx="742951"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38919" name="Rectangle 7"/>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rPr>
              <a:t>7</a:t>
            </a:r>
          </a:p>
        </p:txBody>
      </p:sp>
      <p:sp>
        <p:nvSpPr>
          <p:cNvPr id="38920" name="Line 8"/>
          <p:cNvSpPr>
            <a:spLocks noChangeShapeType="1"/>
          </p:cNvSpPr>
          <p:nvPr/>
        </p:nvSpPr>
        <p:spPr bwMode="auto">
          <a:xfrm>
            <a:off x="925514"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95943" name="Text Box 15"/>
          <p:cNvSpPr txBox="1">
            <a:spLocks noChangeArrowheads="1"/>
          </p:cNvSpPr>
          <p:nvPr/>
        </p:nvSpPr>
        <p:spPr bwMode="auto">
          <a:xfrm>
            <a:off x="8753185"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95944" name="Text Box 17"/>
          <p:cNvSpPr txBox="1">
            <a:spLocks noChangeArrowheads="1"/>
          </p:cNvSpPr>
          <p:nvPr/>
        </p:nvSpPr>
        <p:spPr bwMode="auto">
          <a:xfrm>
            <a:off x="8832559"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95945" name="Text Box 18"/>
          <p:cNvSpPr txBox="1">
            <a:spLocks noChangeArrowheads="1"/>
          </p:cNvSpPr>
          <p:nvPr/>
        </p:nvSpPr>
        <p:spPr bwMode="auto">
          <a:xfrm>
            <a:off x="8364247" y="6485037"/>
            <a:ext cx="184731"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95946" name="Text Box 19"/>
          <p:cNvSpPr txBox="1">
            <a:spLocks noChangeArrowheads="1"/>
          </p:cNvSpPr>
          <p:nvPr/>
        </p:nvSpPr>
        <p:spPr bwMode="auto">
          <a:xfrm>
            <a:off x="8086580" y="6523753"/>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54</a:t>
            </a:r>
          </a:p>
        </p:txBody>
      </p:sp>
      <p:sp>
        <p:nvSpPr>
          <p:cNvPr id="295947" name="Text Box 20"/>
          <p:cNvSpPr txBox="1">
            <a:spLocks noChangeArrowheads="1"/>
          </p:cNvSpPr>
          <p:nvPr/>
        </p:nvSpPr>
        <p:spPr bwMode="auto">
          <a:xfrm>
            <a:off x="8739828" y="6399184"/>
            <a:ext cx="32733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6</a:t>
            </a:r>
          </a:p>
        </p:txBody>
      </p:sp>
      <p:sp>
        <p:nvSpPr>
          <p:cNvPr id="295948" name="Text Box 22"/>
          <p:cNvSpPr txBox="1">
            <a:spLocks noChangeArrowheads="1"/>
          </p:cNvSpPr>
          <p:nvPr/>
        </p:nvSpPr>
        <p:spPr bwMode="auto">
          <a:xfrm>
            <a:off x="7085233" y="6269444"/>
            <a:ext cx="15632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8-14</a:t>
            </a:r>
          </a:p>
        </p:txBody>
      </p:sp>
      <p:sp>
        <p:nvSpPr>
          <p:cNvPr id="38925" name="Oval 13"/>
          <p:cNvSpPr>
            <a:spLocks noChangeArrowheads="1"/>
          </p:cNvSpPr>
          <p:nvPr/>
        </p:nvSpPr>
        <p:spPr bwMode="auto">
          <a:xfrm>
            <a:off x="2605088" y="3884614"/>
            <a:ext cx="1189037" cy="110331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38926" name="Oval 14"/>
          <p:cNvSpPr>
            <a:spLocks noChangeArrowheads="1"/>
          </p:cNvSpPr>
          <p:nvPr/>
        </p:nvSpPr>
        <p:spPr bwMode="auto">
          <a:xfrm>
            <a:off x="2608262" y="5172076"/>
            <a:ext cx="1187451" cy="110331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38924" name="Oval 12"/>
          <p:cNvSpPr>
            <a:spLocks noChangeArrowheads="1"/>
          </p:cNvSpPr>
          <p:nvPr/>
        </p:nvSpPr>
        <p:spPr bwMode="auto">
          <a:xfrm>
            <a:off x="2601914" y="2584451"/>
            <a:ext cx="1190625" cy="110331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99766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38914"/>
                                        </p:tgtEl>
                                        <p:attrNameLst>
                                          <p:attrName>style.visibility</p:attrName>
                                        </p:attrNameLst>
                                      </p:cBhvr>
                                      <p:to>
                                        <p:strVal val="visible"/>
                                      </p:to>
                                    </p:set>
                                    <p:anim calcmode="lin" valueType="num">
                                      <p:cBhvr additive="base">
                                        <p:cTn id="7" dur="500" fill="hold"/>
                                        <p:tgtEl>
                                          <p:spTgt spid="38914"/>
                                        </p:tgtEl>
                                        <p:attrNameLst>
                                          <p:attrName>ppt_x</p:attrName>
                                        </p:attrNameLst>
                                      </p:cBhvr>
                                      <p:tavLst>
                                        <p:tav tm="0">
                                          <p:val>
                                            <p:strVal val="0-#ppt_w/2"/>
                                          </p:val>
                                        </p:tav>
                                        <p:tav tm="100000">
                                          <p:val>
                                            <p:strVal val="#ppt_x"/>
                                          </p:val>
                                        </p:tav>
                                      </p:tavLst>
                                    </p:anim>
                                    <p:anim calcmode="lin" valueType="num">
                                      <p:cBhvr additive="base">
                                        <p:cTn id="8" dur="500" fill="hold"/>
                                        <p:tgtEl>
                                          <p:spTgt spid="389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box(out)">
                                      <p:cBhvr>
                                        <p:cTn id="13" dur="500"/>
                                        <p:tgtEl>
                                          <p:spTgt spid="17">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Effect transition="in" filter="box(out)">
                                      <p:cBhvr>
                                        <p:cTn id="18" dur="500"/>
                                        <p:tgtEl>
                                          <p:spTgt spid="17">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Effect transition="in" filter="box(out)">
                                      <p:cBhvr>
                                        <p:cTn id="23" dur="500"/>
                                        <p:tgtEl>
                                          <p:spTgt spid="17">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38924"/>
                                        </p:tgtEl>
                                        <p:attrNameLst>
                                          <p:attrName>style.visibility</p:attrName>
                                        </p:attrNameLst>
                                      </p:cBhvr>
                                      <p:to>
                                        <p:strVal val="visible"/>
                                      </p:to>
                                    </p:set>
                                    <p:anim calcmode="lin" valueType="num">
                                      <p:cBhvr>
                                        <p:cTn id="28" dur="500" fill="hold"/>
                                        <p:tgtEl>
                                          <p:spTgt spid="38924"/>
                                        </p:tgtEl>
                                        <p:attrNameLst>
                                          <p:attrName>ppt_w</p:attrName>
                                        </p:attrNameLst>
                                      </p:cBhvr>
                                      <p:tavLst>
                                        <p:tav tm="0">
                                          <p:val>
                                            <p:fltVal val="0"/>
                                          </p:val>
                                        </p:tav>
                                        <p:tav tm="100000">
                                          <p:val>
                                            <p:strVal val="#ppt_w"/>
                                          </p:val>
                                        </p:tav>
                                      </p:tavLst>
                                    </p:anim>
                                    <p:anim calcmode="lin" valueType="num">
                                      <p:cBhvr>
                                        <p:cTn id="29" dur="500" fill="hold"/>
                                        <p:tgtEl>
                                          <p:spTgt spid="38924"/>
                                        </p:tgtEl>
                                        <p:attrNameLst>
                                          <p:attrName>ppt_h</p:attrName>
                                        </p:attrNameLst>
                                      </p:cBhvr>
                                      <p:tavLst>
                                        <p:tav tm="0">
                                          <p:val>
                                            <p:fltVal val="0"/>
                                          </p:val>
                                        </p:tav>
                                        <p:tav tm="100000">
                                          <p:val>
                                            <p:strVal val="#ppt_h"/>
                                          </p:val>
                                        </p:tav>
                                      </p:tavLst>
                                    </p:anim>
                                    <p:anim calcmode="lin" valueType="num">
                                      <p:cBhvr>
                                        <p:cTn id="30" dur="500" fill="hold"/>
                                        <p:tgtEl>
                                          <p:spTgt spid="38924"/>
                                        </p:tgtEl>
                                        <p:attrNameLst>
                                          <p:attrName>ppt_x</p:attrName>
                                        </p:attrNameLst>
                                      </p:cBhvr>
                                      <p:tavLst>
                                        <p:tav tm="0">
                                          <p:val>
                                            <p:fltVal val="0.5"/>
                                          </p:val>
                                        </p:tav>
                                        <p:tav tm="100000">
                                          <p:val>
                                            <p:strVal val="#ppt_x"/>
                                          </p:val>
                                        </p:tav>
                                      </p:tavLst>
                                    </p:anim>
                                    <p:anim calcmode="lin" valueType="num">
                                      <p:cBhvr>
                                        <p:cTn id="31" dur="500" fill="hold"/>
                                        <p:tgtEl>
                                          <p:spTgt spid="38924"/>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38925"/>
                                        </p:tgtEl>
                                        <p:attrNameLst>
                                          <p:attrName>style.visibility</p:attrName>
                                        </p:attrNameLst>
                                      </p:cBhvr>
                                      <p:to>
                                        <p:strVal val="visible"/>
                                      </p:to>
                                    </p:set>
                                    <p:anim calcmode="lin" valueType="num">
                                      <p:cBhvr>
                                        <p:cTn id="36" dur="500" fill="hold"/>
                                        <p:tgtEl>
                                          <p:spTgt spid="38925"/>
                                        </p:tgtEl>
                                        <p:attrNameLst>
                                          <p:attrName>ppt_w</p:attrName>
                                        </p:attrNameLst>
                                      </p:cBhvr>
                                      <p:tavLst>
                                        <p:tav tm="0">
                                          <p:val>
                                            <p:fltVal val="0"/>
                                          </p:val>
                                        </p:tav>
                                        <p:tav tm="100000">
                                          <p:val>
                                            <p:strVal val="#ppt_w"/>
                                          </p:val>
                                        </p:tav>
                                      </p:tavLst>
                                    </p:anim>
                                    <p:anim calcmode="lin" valueType="num">
                                      <p:cBhvr>
                                        <p:cTn id="37" dur="500" fill="hold"/>
                                        <p:tgtEl>
                                          <p:spTgt spid="38925"/>
                                        </p:tgtEl>
                                        <p:attrNameLst>
                                          <p:attrName>ppt_h</p:attrName>
                                        </p:attrNameLst>
                                      </p:cBhvr>
                                      <p:tavLst>
                                        <p:tav tm="0">
                                          <p:val>
                                            <p:fltVal val="0"/>
                                          </p:val>
                                        </p:tav>
                                        <p:tav tm="100000">
                                          <p:val>
                                            <p:strVal val="#ppt_h"/>
                                          </p:val>
                                        </p:tav>
                                      </p:tavLst>
                                    </p:anim>
                                    <p:anim calcmode="lin" valueType="num">
                                      <p:cBhvr>
                                        <p:cTn id="38" dur="500" fill="hold"/>
                                        <p:tgtEl>
                                          <p:spTgt spid="38925"/>
                                        </p:tgtEl>
                                        <p:attrNameLst>
                                          <p:attrName>ppt_x</p:attrName>
                                        </p:attrNameLst>
                                      </p:cBhvr>
                                      <p:tavLst>
                                        <p:tav tm="0">
                                          <p:val>
                                            <p:fltVal val="0.5"/>
                                          </p:val>
                                        </p:tav>
                                        <p:tav tm="100000">
                                          <p:val>
                                            <p:strVal val="#ppt_x"/>
                                          </p:val>
                                        </p:tav>
                                      </p:tavLst>
                                    </p:anim>
                                    <p:anim calcmode="lin" valueType="num">
                                      <p:cBhvr>
                                        <p:cTn id="39" dur="500" fill="hold"/>
                                        <p:tgtEl>
                                          <p:spTgt spid="38925"/>
                                        </p:tgtEl>
                                        <p:attrNameLst>
                                          <p:attrName>ppt_y</p:attrName>
                                        </p:attrNameLst>
                                      </p:cBhvr>
                                      <p:tavLst>
                                        <p:tav tm="0">
                                          <p:val>
                                            <p:fltVal val="0.5"/>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grpId="0" nodeType="clickEffect">
                                  <p:stCondLst>
                                    <p:cond delay="0"/>
                                  </p:stCondLst>
                                  <p:childTnLst>
                                    <p:set>
                                      <p:cBhvr>
                                        <p:cTn id="43" dur="1" fill="hold">
                                          <p:stCondLst>
                                            <p:cond delay="0"/>
                                          </p:stCondLst>
                                        </p:cTn>
                                        <p:tgtEl>
                                          <p:spTgt spid="38926"/>
                                        </p:tgtEl>
                                        <p:attrNameLst>
                                          <p:attrName>style.visibility</p:attrName>
                                        </p:attrNameLst>
                                      </p:cBhvr>
                                      <p:to>
                                        <p:strVal val="visible"/>
                                      </p:to>
                                    </p:set>
                                    <p:anim calcmode="lin" valueType="num">
                                      <p:cBhvr>
                                        <p:cTn id="44" dur="500" fill="hold"/>
                                        <p:tgtEl>
                                          <p:spTgt spid="38926"/>
                                        </p:tgtEl>
                                        <p:attrNameLst>
                                          <p:attrName>ppt_w</p:attrName>
                                        </p:attrNameLst>
                                      </p:cBhvr>
                                      <p:tavLst>
                                        <p:tav tm="0">
                                          <p:val>
                                            <p:fltVal val="0"/>
                                          </p:val>
                                        </p:tav>
                                        <p:tav tm="100000">
                                          <p:val>
                                            <p:strVal val="#ppt_w"/>
                                          </p:val>
                                        </p:tav>
                                      </p:tavLst>
                                    </p:anim>
                                    <p:anim calcmode="lin" valueType="num">
                                      <p:cBhvr>
                                        <p:cTn id="45" dur="500" fill="hold"/>
                                        <p:tgtEl>
                                          <p:spTgt spid="38926"/>
                                        </p:tgtEl>
                                        <p:attrNameLst>
                                          <p:attrName>ppt_h</p:attrName>
                                        </p:attrNameLst>
                                      </p:cBhvr>
                                      <p:tavLst>
                                        <p:tav tm="0">
                                          <p:val>
                                            <p:fltVal val="0"/>
                                          </p:val>
                                        </p:tav>
                                        <p:tav tm="100000">
                                          <p:val>
                                            <p:strVal val="#ppt_h"/>
                                          </p:val>
                                        </p:tav>
                                      </p:tavLst>
                                    </p:anim>
                                    <p:anim calcmode="lin" valueType="num">
                                      <p:cBhvr>
                                        <p:cTn id="46" dur="500" fill="hold"/>
                                        <p:tgtEl>
                                          <p:spTgt spid="38926"/>
                                        </p:tgtEl>
                                        <p:attrNameLst>
                                          <p:attrName>ppt_x</p:attrName>
                                        </p:attrNameLst>
                                      </p:cBhvr>
                                      <p:tavLst>
                                        <p:tav tm="0">
                                          <p:val>
                                            <p:fltVal val="0.5"/>
                                          </p:val>
                                        </p:tav>
                                        <p:tav tm="100000">
                                          <p:val>
                                            <p:strVal val="#ppt_x"/>
                                          </p:val>
                                        </p:tav>
                                      </p:tavLst>
                                    </p:anim>
                                    <p:anim calcmode="lin" valueType="num">
                                      <p:cBhvr>
                                        <p:cTn id="47" dur="500" fill="hold"/>
                                        <p:tgtEl>
                                          <p:spTgt spid="389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utoUpdateAnimBg="0"/>
      <p:bldP spid="38914" grpId="0" animBg="1" autoUpdateAnimBg="0"/>
      <p:bldP spid="38925" grpId="0" animBg="1"/>
      <p:bldP spid="38926" grpId="0" animBg="1"/>
      <p:bldP spid="38924"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3"/>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rPr>
              <a:t>7</a:t>
            </a:r>
          </a:p>
        </p:txBody>
      </p:sp>
      <p:sp>
        <p:nvSpPr>
          <p:cNvPr id="43012" name="Line 4"/>
          <p:cNvSpPr>
            <a:spLocks noChangeShapeType="1"/>
          </p:cNvSpPr>
          <p:nvPr/>
        </p:nvSpPr>
        <p:spPr bwMode="auto">
          <a:xfrm>
            <a:off x="925514"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97987" name="Freeform 7"/>
          <p:cNvSpPr>
            <a:spLocks/>
          </p:cNvSpPr>
          <p:nvPr/>
        </p:nvSpPr>
        <p:spPr bwMode="auto">
          <a:xfrm>
            <a:off x="7131052" y="2638426"/>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97988" name="Text Box 9"/>
          <p:cNvSpPr txBox="1">
            <a:spLocks noChangeArrowheads="1"/>
          </p:cNvSpPr>
          <p:nvPr/>
        </p:nvSpPr>
        <p:spPr bwMode="auto">
          <a:xfrm>
            <a:off x="8753475"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97989" name="Text Box 13"/>
          <p:cNvSpPr txBox="1">
            <a:spLocks noChangeArrowheads="1"/>
          </p:cNvSpPr>
          <p:nvPr/>
        </p:nvSpPr>
        <p:spPr bwMode="auto">
          <a:xfrm>
            <a:off x="8085139" y="6523753"/>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55</a:t>
            </a:r>
          </a:p>
        </p:txBody>
      </p:sp>
      <p:sp>
        <p:nvSpPr>
          <p:cNvPr id="297990" name="Text Box 15"/>
          <p:cNvSpPr txBox="1">
            <a:spLocks noChangeArrowheads="1"/>
          </p:cNvSpPr>
          <p:nvPr/>
        </p:nvSpPr>
        <p:spPr bwMode="auto">
          <a:xfrm>
            <a:off x="7092951" y="6269444"/>
            <a:ext cx="15632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8-14</a:t>
            </a:r>
          </a:p>
        </p:txBody>
      </p:sp>
      <p:sp>
        <p:nvSpPr>
          <p:cNvPr id="9" name="Rectangle 2"/>
          <p:cNvSpPr txBox="1">
            <a:spLocks noChangeArrowheads="1"/>
          </p:cNvSpPr>
          <p:nvPr/>
        </p:nvSpPr>
        <p:spPr bwMode="auto">
          <a:xfrm>
            <a:off x="560388" y="250826"/>
            <a:ext cx="7772400" cy="6219825"/>
          </a:xfrm>
          <a:prstGeom prst="rect">
            <a:avLst/>
          </a:prstGeom>
          <a:ln w="12700">
            <a:miter lim="800000"/>
            <a:headEnd/>
            <a:tailEnd/>
          </a:ln>
          <a:effectLst>
            <a:outerShdw blurRad="63500" dist="107763" dir="2700000" algn="ctr" rotWithShape="0">
              <a:schemeClr val="bg2"/>
            </a:outerShdw>
          </a:effectLst>
        </p:spPr>
        <p:txBody>
          <a:bodyPr lIns="90487" tIns="44450" rIns="90487" bIns="44450" anchor="ct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a:lstStyle>
          <a:p>
            <a:pPr marL="0" marR="0" lvl="0" indent="0" algn="ctr" defTabSz="914400" rtl="0" eaLnBrk="0" fontAlgn="base" latinLnBrk="0" hangingPunct="0">
              <a:lnSpc>
                <a:spcPct val="45000"/>
              </a:lnSpc>
              <a:spcBef>
                <a:spcPct val="0"/>
              </a:spcBef>
              <a:spcAft>
                <a:spcPct val="0"/>
              </a:spcAft>
              <a:buClrTx/>
              <a:buSzTx/>
              <a:buFontTx/>
              <a:buNone/>
              <a:tabLst/>
              <a:defRPr/>
            </a:pPr>
            <a:br>
              <a:rPr kumimoji="0" lang="en-US" sz="4400" b="1" i="0" u="none" strike="noStrike" kern="1200" cap="none" spc="0" normalizeH="0" baseline="0" noProof="0" dirty="0">
                <a:ln>
                  <a:noFill/>
                </a:ln>
                <a:solidFill>
                  <a:srgbClr val="FFD34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400" b="1" i="0" u="none" strike="noStrike" kern="1200" cap="none" spc="0" normalizeH="0" baseline="0" noProof="0" dirty="0">
                <a:ln>
                  <a:noFill/>
                </a:ln>
                <a:solidFill>
                  <a:srgbClr val="FFD34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br>
              <a:rPr kumimoji="0" lang="en-US" sz="48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i="0" u="none" strike="noStrike" kern="1200" cap="none" spc="0" normalizeH="0" baseline="0" noProof="0" dirty="0">
                <a:ln>
                  <a:noFill/>
                </a:ln>
                <a:solidFill>
                  <a:srgbClr val="FF5008"/>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إبراهيم</a:t>
            </a:r>
            <a:br>
              <a:rPr kumimoji="0" lang="en-US" sz="4800" b="1" i="0" u="none" strike="noStrike" kern="1200" cap="none" spc="0" normalizeH="0" baseline="0" noProof="0" dirty="0">
                <a:ln>
                  <a:noFill/>
                </a:ln>
                <a:solidFill>
                  <a:srgbClr val="FF5008"/>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i="0" u="none" strike="noStrike" kern="1200" cap="none" spc="0" normalizeH="0" baseline="0" noProof="0" dirty="0">
                <a:ln>
                  <a:noFill/>
                </a:ln>
                <a:solidFill>
                  <a:srgbClr val="FF5008"/>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i="0" u="none" strike="noStrike" kern="1200" cap="none" spc="0" normalizeH="0" baseline="0" noProof="0" dirty="0">
                <a:ln>
                  <a:noFill/>
                </a:ln>
                <a:solidFill>
                  <a:srgbClr val="FF5008"/>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يوسف</a:t>
            </a:r>
            <a:br>
              <a:rPr kumimoji="0" lang="en-US" sz="4800" b="1" i="0" u="none" strike="noStrike" kern="1200" cap="none" spc="0" normalizeH="0" baseline="0" noProof="0" dirty="0">
                <a:ln>
                  <a:noFill/>
                </a:ln>
                <a:solidFill>
                  <a:srgbClr val="FF5008"/>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i="0" u="none" strike="noStrike" kern="1200" cap="none" spc="0" normalizeH="0" baseline="0" noProof="0" dirty="0">
                <a:ln>
                  <a:noFill/>
                </a:ln>
                <a:solidFill>
                  <a:srgbClr val="FF5008"/>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i="0" u="none" strike="noStrike" kern="1200" cap="none" spc="0" normalizeH="0" baseline="0" noProof="0" dirty="0">
                <a:ln>
                  <a:noFill/>
                </a:ln>
                <a:solidFill>
                  <a:srgbClr val="FF5008"/>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موسى</a:t>
            </a:r>
            <a:br>
              <a:rPr kumimoji="0" lang="en-US" sz="4800" b="1" i="0" u="none" strike="noStrike" kern="1200" cap="none" spc="0" normalizeH="0" baseline="0" noProof="0" dirty="0">
                <a:ln>
                  <a:noFill/>
                </a:ln>
                <a:solidFill>
                  <a:srgbClr val="FF5008"/>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i="0" u="none" strike="noStrike" kern="1200" cap="none" spc="0" normalizeH="0" baseline="0" noProof="0" dirty="0">
                <a:ln>
                  <a:noFill/>
                </a:ln>
                <a:solidFill>
                  <a:srgbClr val="FF5008"/>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i="0" u="none" strike="noStrike" kern="1200" cap="none" spc="0" normalizeH="0" baseline="0" noProof="0" dirty="0">
                <a:ln>
                  <a:noFill/>
                </a:ln>
                <a:solidFill>
                  <a:srgbClr val="FF5008"/>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يشوع</a:t>
            </a:r>
            <a:br>
              <a:rPr kumimoji="0" lang="en-US" sz="4800" b="1" i="0" u="none" strike="noStrike" kern="1200" cap="none" spc="0" normalizeH="0" baseline="0" noProof="0" dirty="0">
                <a:ln>
                  <a:noFill/>
                </a:ln>
                <a:solidFill>
                  <a:srgbClr val="FF5008"/>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i="0" u="none" strike="noStrike" kern="1200" cap="none" spc="0" normalizeH="0" baseline="0" noProof="0" dirty="0">
                <a:ln>
                  <a:noFill/>
                </a:ln>
                <a:solidFill>
                  <a:srgbClr val="FFD34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الفوضى</a:t>
            </a:r>
            <a:br>
              <a:rPr kumimoji="0" lang="en-US" sz="48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الملكية</a:t>
            </a:r>
            <a:br>
              <a:rPr kumimoji="0" lang="en-US" sz="48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i="0"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السبي</a:t>
            </a:r>
            <a:r>
              <a:rPr kumimoji="0" lang="en-US" sz="48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2" name="Title 1"/>
          <p:cNvSpPr>
            <a:spLocks noGrp="1"/>
          </p:cNvSpPr>
          <p:nvPr>
            <p:ph type="ctrTitle"/>
          </p:nvPr>
        </p:nvSpPr>
        <p:spPr>
          <a:xfrm>
            <a:off x="9144001" y="2882900"/>
            <a:ext cx="1885951" cy="2541588"/>
          </a:xfrm>
        </p:spPr>
        <p:txBody>
          <a:bodyPr/>
          <a:lstStyle/>
          <a:p>
            <a:pPr>
              <a:defRPr/>
            </a:pPr>
            <a:r>
              <a:rPr lang="ar-JO" dirty="0">
                <a:latin typeface="Arial" panose="020B0604020202020204" pitchFamily="34" charset="0"/>
                <a:cs typeface="Arial" panose="020B0604020202020204" pitchFamily="34" charset="0"/>
              </a:rPr>
              <a:t>نظرة</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على</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العهد</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القديم</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34889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3"/>
          <p:cNvSpPr>
            <a:spLocks noChangeArrowheads="1"/>
          </p:cNvSpPr>
          <p:nvPr/>
        </p:nvSpPr>
        <p:spPr bwMode="auto">
          <a:xfrm>
            <a:off x="2570164" y="828676"/>
            <a:ext cx="4587875" cy="682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5061" name="Rectangle 5"/>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8800" b="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rPr>
              <a:t>7</a:t>
            </a:r>
          </a:p>
        </p:txBody>
      </p:sp>
      <p:sp>
        <p:nvSpPr>
          <p:cNvPr id="45062" name="Line 6"/>
          <p:cNvSpPr>
            <a:spLocks noChangeShapeType="1"/>
          </p:cNvSpPr>
          <p:nvPr/>
        </p:nvSpPr>
        <p:spPr bwMode="auto">
          <a:xfrm>
            <a:off x="925514"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5063" name="Rectangle 7"/>
          <p:cNvSpPr>
            <a:spLocks noChangeArrowheads="1"/>
          </p:cNvSpPr>
          <p:nvPr/>
        </p:nvSpPr>
        <p:spPr bwMode="auto">
          <a:xfrm>
            <a:off x="3363913" y="508001"/>
            <a:ext cx="1535676"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مراجعة</a:t>
            </a:r>
            <a:r>
              <a:rPr kumimoji="0" lang="en-US" sz="4000" b="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300037" name="Freeform 10"/>
          <p:cNvSpPr>
            <a:spLocks/>
          </p:cNvSpPr>
          <p:nvPr/>
        </p:nvSpPr>
        <p:spPr bwMode="auto">
          <a:xfrm>
            <a:off x="7131052" y="2638426"/>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 name="Group 24"/>
          <p:cNvGrpSpPr>
            <a:grpSpLocks/>
          </p:cNvGrpSpPr>
          <p:nvPr/>
        </p:nvGrpSpPr>
        <p:grpSpPr bwMode="auto">
          <a:xfrm>
            <a:off x="452440" y="3576638"/>
            <a:ext cx="8410512" cy="3098800"/>
            <a:chOff x="203" y="1989"/>
            <a:chExt cx="5302" cy="1952"/>
          </a:xfrm>
        </p:grpSpPr>
        <p:sp>
          <p:nvSpPr>
            <p:cNvPr id="45067" name="Rectangle 11"/>
            <p:cNvSpPr>
              <a:spLocks noChangeArrowheads="1"/>
            </p:cNvSpPr>
            <p:nvPr/>
          </p:nvSpPr>
          <p:spPr bwMode="auto">
            <a:xfrm>
              <a:off x="203" y="2372"/>
              <a:ext cx="5302" cy="1569"/>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5600" b="0" u="none" strike="noStrike" kern="1200" cap="none" spc="0" normalizeH="0" baseline="0" noProof="0">
                  <a:ln>
                    <a:noFill/>
                  </a:ln>
                  <a:solidFill>
                    <a:srgbClr val="F6FE0A"/>
                  </a:solidFill>
                  <a:effectLst>
                    <a:outerShdw blurRad="38100" dist="38100" dir="2700000" algn="tl">
                      <a:srgbClr val="000000"/>
                    </a:outerShdw>
                  </a:effectLst>
                  <a:uLnTx/>
                  <a:uFillTx/>
                  <a:latin typeface="Arial" panose="020B0604020202020204" pitchFamily="34" charset="0"/>
                  <a:cs typeface="Arial" panose="020B0604020202020204" pitchFamily="34" charset="0"/>
                </a:rPr>
                <a:t>C</a:t>
              </a:r>
              <a:r>
                <a:rPr kumimoji="0" lang="en-US" sz="15600" b="0" u="none" strike="noStrike" kern="1200" cap="none" spc="0" normalizeH="0" baseline="0" noProof="0">
                  <a:ln>
                    <a:noFill/>
                  </a:ln>
                  <a:solidFill>
                    <a:srgbClr val="00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15600" b="0" u="none" strike="noStrike" kern="1200" cap="none" spc="0" normalizeH="0" baseline="0" noProof="0">
                  <a:ln>
                    <a:noFill/>
                  </a:ln>
                  <a:solidFill>
                    <a:srgbClr val="FF5008"/>
                  </a:solidFill>
                  <a:effectLst>
                    <a:outerShdw blurRad="38100" dist="38100" dir="2700000" algn="tl">
                      <a:srgbClr val="000000"/>
                    </a:outerShdw>
                  </a:effectLst>
                  <a:uLnTx/>
                  <a:uFillTx/>
                  <a:latin typeface="Arial" panose="020B0604020202020204" pitchFamily="34" charset="0"/>
                  <a:cs typeface="Arial" panose="020B0604020202020204" pitchFamily="34" charset="0"/>
                </a:rPr>
                <a:t>4</a:t>
              </a:r>
              <a:r>
                <a:rPr kumimoji="0" lang="en-US" sz="15600" b="0" u="none" strike="noStrike" kern="1200" cap="none" spc="0" normalizeH="0" baseline="0" noProof="0">
                  <a:ln>
                    <a:noFill/>
                  </a:ln>
                  <a:solidFill>
                    <a:srgbClr val="00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 3 </a:t>
              </a:r>
              <a:r>
                <a:rPr kumimoji="0" lang="en-US" sz="15600" b="0" u="none" strike="noStrike" kern="1200" cap="none" spc="0" normalizeH="0" baseline="0" noProof="0">
                  <a:ln>
                    <a:noFill/>
                  </a:ln>
                  <a:solidFill>
                    <a:srgbClr val="114FFB"/>
                  </a:solidFill>
                  <a:effectLst>
                    <a:outerShdw blurRad="38100" dist="38100" dir="2700000" algn="tl">
                      <a:srgbClr val="000000"/>
                    </a:outerShdw>
                  </a:effectLst>
                  <a:uLnTx/>
                  <a:uFillTx/>
                  <a:latin typeface="Arial" panose="020B0604020202020204" pitchFamily="34" charset="0"/>
                  <a:cs typeface="Arial" panose="020B0604020202020204" pitchFamily="34" charset="0"/>
                </a:rPr>
                <a:t>S</a:t>
              </a:r>
              <a:r>
                <a:rPr kumimoji="0" lang="en-US" sz="15600" b="0" u="none" strike="noStrike" kern="1200" cap="none" spc="0" normalizeH="0" baseline="0" noProof="0">
                  <a:ln>
                    <a:noFill/>
                  </a:ln>
                  <a:solidFill>
                    <a:srgbClr val="00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15600" b="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J</a:t>
              </a:r>
            </a:p>
          </p:txBody>
        </p:sp>
        <p:sp>
          <p:nvSpPr>
            <p:cNvPr id="45078" name="AutoShape 22"/>
            <p:cNvSpPr>
              <a:spLocks noChangeArrowheads="1"/>
            </p:cNvSpPr>
            <p:nvPr/>
          </p:nvSpPr>
          <p:spPr bwMode="auto">
            <a:xfrm rot="6562349">
              <a:off x="2034" y="2128"/>
              <a:ext cx="605" cy="327"/>
            </a:xfrm>
            <a:prstGeom prst="rightArrow">
              <a:avLst>
                <a:gd name="adj1" fmla="val 38870"/>
                <a:gd name="adj2" fmla="val 41839"/>
              </a:avLst>
            </a:prstGeom>
            <a:solidFill>
              <a:srgbClr val="CC1417"/>
            </a:solidFill>
            <a:ln w="28575">
              <a:solidFill>
                <a:srgbClr val="FFF30C"/>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5079" name="AutoShape 23"/>
            <p:cNvSpPr>
              <a:spLocks noChangeArrowheads="1"/>
            </p:cNvSpPr>
            <p:nvPr/>
          </p:nvSpPr>
          <p:spPr bwMode="auto">
            <a:xfrm rot="4152488">
              <a:off x="2412" y="2124"/>
              <a:ext cx="605" cy="337"/>
            </a:xfrm>
            <a:prstGeom prst="rightArrow">
              <a:avLst>
                <a:gd name="adj1" fmla="val 38870"/>
                <a:gd name="adj2" fmla="val 41839"/>
              </a:avLst>
            </a:prstGeom>
            <a:solidFill>
              <a:srgbClr val="CC1417"/>
            </a:solidFill>
            <a:ln w="28575">
              <a:solidFill>
                <a:srgbClr val="FFF30C"/>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00039" name="Text Box 25"/>
          <p:cNvSpPr txBox="1">
            <a:spLocks noChangeArrowheads="1"/>
          </p:cNvSpPr>
          <p:nvPr/>
        </p:nvSpPr>
        <p:spPr bwMode="auto">
          <a:xfrm>
            <a:off x="8723314" y="88871"/>
            <a:ext cx="26161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300040" name="Text Box 27"/>
          <p:cNvSpPr txBox="1">
            <a:spLocks noChangeArrowheads="1"/>
          </p:cNvSpPr>
          <p:nvPr/>
        </p:nvSpPr>
        <p:spPr bwMode="auto">
          <a:xfrm>
            <a:off x="8832850"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0041" name="Text Box 29"/>
          <p:cNvSpPr txBox="1">
            <a:spLocks noChangeArrowheads="1"/>
          </p:cNvSpPr>
          <p:nvPr/>
        </p:nvSpPr>
        <p:spPr bwMode="auto">
          <a:xfrm>
            <a:off x="8085139" y="6523753"/>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56</a:t>
            </a:r>
          </a:p>
        </p:txBody>
      </p:sp>
      <p:sp>
        <p:nvSpPr>
          <p:cNvPr id="300042" name="Text Box 30"/>
          <p:cNvSpPr txBox="1">
            <a:spLocks noChangeArrowheads="1"/>
          </p:cNvSpPr>
          <p:nvPr/>
        </p:nvSpPr>
        <p:spPr bwMode="auto">
          <a:xfrm>
            <a:off x="8747126" y="6399184"/>
            <a:ext cx="32733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3</a:t>
            </a:r>
          </a:p>
        </p:txBody>
      </p:sp>
      <p:sp>
        <p:nvSpPr>
          <p:cNvPr id="300043" name="Text Box 32"/>
          <p:cNvSpPr txBox="1">
            <a:spLocks noChangeArrowheads="1"/>
          </p:cNvSpPr>
          <p:nvPr/>
        </p:nvSpPr>
        <p:spPr bwMode="auto">
          <a:xfrm>
            <a:off x="7092951" y="6269444"/>
            <a:ext cx="15632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8-14</a:t>
            </a:r>
          </a:p>
        </p:txBody>
      </p:sp>
      <p:grpSp>
        <p:nvGrpSpPr>
          <p:cNvPr id="3" name="Group 37"/>
          <p:cNvGrpSpPr>
            <a:grpSpLocks/>
          </p:cNvGrpSpPr>
          <p:nvPr/>
        </p:nvGrpSpPr>
        <p:grpSpPr bwMode="auto">
          <a:xfrm>
            <a:off x="1370013" y="1254126"/>
            <a:ext cx="6742113" cy="2490788"/>
            <a:chOff x="863" y="790"/>
            <a:chExt cx="4247" cy="1569"/>
          </a:xfrm>
        </p:grpSpPr>
        <p:sp>
          <p:nvSpPr>
            <p:cNvPr id="45094" name="Rectangle 38"/>
            <p:cNvSpPr>
              <a:spLocks noChangeArrowheads="1"/>
            </p:cNvSpPr>
            <p:nvPr/>
          </p:nvSpPr>
          <p:spPr bwMode="auto">
            <a:xfrm>
              <a:off x="863" y="790"/>
              <a:ext cx="4247" cy="1569"/>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5600" b="0" u="none" strike="noStrike" kern="1200" cap="none" spc="0" normalizeH="0" baseline="0" noProof="0">
                  <a:ln>
                    <a:noFill/>
                  </a:ln>
                  <a:solidFill>
                    <a:srgbClr val="FAFD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C 7 S J</a:t>
              </a:r>
              <a:endParaRPr kumimoji="0" lang="en-US" sz="15600" b="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5095" name="Line 39"/>
            <p:cNvSpPr>
              <a:spLocks noChangeShapeType="1"/>
            </p:cNvSpPr>
            <p:nvPr/>
          </p:nvSpPr>
          <p:spPr bwMode="auto">
            <a:xfrm>
              <a:off x="2389" y="1482"/>
              <a:ext cx="324" cy="0"/>
            </a:xfrm>
            <a:prstGeom prst="line">
              <a:avLst/>
            </a:prstGeom>
            <a:noFill/>
            <a:ln w="101600">
              <a:solidFill>
                <a:srgbClr val="FAFD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4" name="Group 34"/>
          <p:cNvGrpSpPr>
            <a:grpSpLocks/>
          </p:cNvGrpSpPr>
          <p:nvPr/>
        </p:nvGrpSpPr>
        <p:grpSpPr bwMode="auto">
          <a:xfrm>
            <a:off x="2901950" y="-33336"/>
            <a:ext cx="3379789" cy="6986588"/>
            <a:chOff x="1971" y="-21"/>
            <a:chExt cx="2129" cy="4401"/>
          </a:xfrm>
        </p:grpSpPr>
        <p:sp>
          <p:nvSpPr>
            <p:cNvPr id="45091" name="Text Box 35"/>
            <p:cNvSpPr txBox="1">
              <a:spLocks noChangeArrowheads="1"/>
            </p:cNvSpPr>
            <p:nvPr/>
          </p:nvSpPr>
          <p:spPr bwMode="auto">
            <a:xfrm>
              <a:off x="1971" y="-21"/>
              <a:ext cx="2129" cy="4401"/>
            </a:xfrm>
            <a:prstGeom prst="rect">
              <a:avLst/>
            </a:prstGeom>
            <a:noFill/>
            <a:ln w="12700">
              <a:noFill/>
              <a:miter lim="800000"/>
              <a:headEnd/>
              <a:tailEnd/>
            </a:ln>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4800" b="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7</a:t>
              </a:r>
            </a:p>
          </p:txBody>
        </p:sp>
        <p:sp>
          <p:nvSpPr>
            <p:cNvPr id="45092" name="Rectangle 36"/>
            <p:cNvSpPr>
              <a:spLocks noChangeArrowheads="1"/>
            </p:cNvSpPr>
            <p:nvPr/>
          </p:nvSpPr>
          <p:spPr bwMode="auto">
            <a:xfrm>
              <a:off x="2640" y="1968"/>
              <a:ext cx="1114" cy="288"/>
            </a:xfrm>
            <a:prstGeom prst="rect">
              <a:avLst/>
            </a:prstGeom>
            <a:solidFill>
              <a:srgbClr val="E9F416"/>
            </a:solidFill>
            <a:ln w="12700">
              <a:solidFill>
                <a:srgbClr val="EDF636"/>
              </a:solidFill>
              <a:miter lim="800000"/>
              <a:headEnd/>
              <a:tailEnd/>
            </a:ln>
            <a:effectLst>
              <a:outerShdw blurRad="63500" dist="1143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5" name="Title 4"/>
          <p:cNvSpPr>
            <a:spLocks noGrp="1"/>
          </p:cNvSpPr>
          <p:nvPr>
            <p:ph type="ctrTitle"/>
          </p:nvPr>
        </p:nvSpPr>
        <p:spPr>
          <a:xfrm>
            <a:off x="9151938" y="2647951"/>
            <a:ext cx="2622551" cy="2855913"/>
          </a:xfrm>
        </p:spPr>
        <p:txBody>
          <a:bodyPr/>
          <a:lstStyle/>
          <a:p>
            <a:pPr>
              <a:defRPr/>
            </a:pPr>
            <a:r>
              <a:rPr lang="en-US" dirty="0">
                <a:latin typeface="Arial" panose="020B0604020202020204" pitchFamily="34" charset="0"/>
                <a:cs typeface="Arial" panose="020B0604020202020204" pitchFamily="34" charset="0"/>
              </a:rPr>
              <a:t>To Review…</a:t>
            </a:r>
          </a:p>
        </p:txBody>
      </p:sp>
    </p:spTree>
    <p:extLst>
      <p:ext uri="{BB962C8B-B14F-4D97-AF65-F5344CB8AC3E}">
        <p14:creationId xmlns:p14="http://schemas.microsoft.com/office/powerpoint/2010/main" val="28819369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52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 calcmode="lin" valueType="num">
                                      <p:cBhvr>
                                        <p:cTn id="23" dur="500" fill="hold"/>
                                        <p:tgtEl>
                                          <p:spTgt spid="2"/>
                                        </p:tgtEl>
                                        <p:attrNameLst>
                                          <p:attrName>ppt_x</p:attrName>
                                        </p:attrNameLst>
                                      </p:cBhvr>
                                      <p:tavLst>
                                        <p:tav tm="0">
                                          <p:val>
                                            <p:fltVal val="0.5"/>
                                          </p:val>
                                        </p:tav>
                                        <p:tav tm="100000">
                                          <p:val>
                                            <p:strVal val="#ppt_x"/>
                                          </p:val>
                                        </p:tav>
                                      </p:tavLst>
                                    </p:anim>
                                    <p:anim calcmode="lin" valueType="num">
                                      <p:cBhvr>
                                        <p:cTn id="24"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7" name="Rectangle 3"/>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8800" b="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rPr>
              <a:t>7</a:t>
            </a:r>
          </a:p>
        </p:txBody>
      </p:sp>
      <p:sp>
        <p:nvSpPr>
          <p:cNvPr id="47108" name="Line 4"/>
          <p:cNvSpPr>
            <a:spLocks noChangeShapeType="1"/>
          </p:cNvSpPr>
          <p:nvPr/>
        </p:nvSpPr>
        <p:spPr bwMode="auto">
          <a:xfrm>
            <a:off x="925514"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2083" name="Freeform 7"/>
          <p:cNvSpPr>
            <a:spLocks/>
          </p:cNvSpPr>
          <p:nvPr/>
        </p:nvSpPr>
        <p:spPr bwMode="auto">
          <a:xfrm>
            <a:off x="7131052" y="2638426"/>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2084" name="Text Box 8"/>
          <p:cNvSpPr txBox="1">
            <a:spLocks noChangeArrowheads="1"/>
          </p:cNvSpPr>
          <p:nvPr/>
        </p:nvSpPr>
        <p:spPr bwMode="auto">
          <a:xfrm>
            <a:off x="8723314" y="88871"/>
            <a:ext cx="26161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302085" name="Text Box 12"/>
          <p:cNvSpPr txBox="1">
            <a:spLocks noChangeArrowheads="1"/>
          </p:cNvSpPr>
          <p:nvPr/>
        </p:nvSpPr>
        <p:spPr bwMode="auto">
          <a:xfrm>
            <a:off x="8085139" y="6523753"/>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57</a:t>
            </a:r>
          </a:p>
        </p:txBody>
      </p:sp>
      <p:sp>
        <p:nvSpPr>
          <p:cNvPr id="302086" name="Text Box 14"/>
          <p:cNvSpPr txBox="1">
            <a:spLocks noChangeArrowheads="1"/>
          </p:cNvSpPr>
          <p:nvPr/>
        </p:nvSpPr>
        <p:spPr bwMode="auto">
          <a:xfrm>
            <a:off x="7092951" y="6269444"/>
            <a:ext cx="15632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8-14</a:t>
            </a:r>
          </a:p>
        </p:txBody>
      </p:sp>
      <p:sp>
        <p:nvSpPr>
          <p:cNvPr id="9" name="Rectangle 2"/>
          <p:cNvSpPr txBox="1">
            <a:spLocks noChangeArrowheads="1"/>
          </p:cNvSpPr>
          <p:nvPr/>
        </p:nvSpPr>
        <p:spPr bwMode="auto">
          <a:xfrm>
            <a:off x="1571605" y="285729"/>
            <a:ext cx="7196137" cy="6288088"/>
          </a:xfrm>
          <a:prstGeom prst="rect">
            <a:avLst/>
          </a:prstGeom>
          <a:ln w="12700">
            <a:miter lim="800000"/>
            <a:headEnd/>
            <a:tailEnd/>
          </a:ln>
          <a:effectLst>
            <a:outerShdw blurRad="63500" dist="107763" dir="2700000" algn="ctr" rotWithShape="0">
              <a:schemeClr val="bg2"/>
            </a:outerShdw>
          </a:effectLst>
        </p:spPr>
        <p:txBody>
          <a:bodyPr lIns="90487" tIns="44450" rIns="90487" bIns="44450" anchor="ct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br>
              <a:rPr kumimoji="0" lang="en-US" sz="60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6000" b="1" u="none" strike="noStrike" kern="1200" cap="none" spc="0" normalizeH="0" baseline="0" noProof="0" dirty="0">
                <a:ln>
                  <a:noFill/>
                </a:ln>
                <a:solidFill>
                  <a:srgbClr val="FF5008"/>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 أشخاص</a:t>
            </a:r>
            <a:br>
              <a:rPr kumimoji="0" lang="en-US" sz="6000" b="1" u="none" strike="noStrike" kern="1200" cap="none" spc="0" normalizeH="0" baseline="0" noProof="0" dirty="0">
                <a:ln>
                  <a:noFill/>
                </a:ln>
                <a:solidFill>
                  <a:srgbClr val="FFD34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6000" b="1"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مجتمعات</a:t>
            </a:r>
            <a:br>
              <a:rPr kumimoji="0" lang="en-US" sz="6000" b="1" u="none" strike="noStrike" kern="1200" cap="none" spc="0" normalizeH="0" baseline="0" noProof="0" dirty="0">
                <a:ln>
                  <a:noFill/>
                </a:ln>
                <a:solidFill>
                  <a:srgbClr val="FFD34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6000" b="1" u="none" strike="noStrike" kern="1200" cap="none" spc="0" normalizeH="0" baseline="0" noProof="0" dirty="0">
                <a:ln>
                  <a:noFill/>
                </a:ln>
                <a:solidFill>
                  <a:srgbClr val="E8EC39"/>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الصمت</a:t>
            </a:r>
            <a:br>
              <a:rPr kumimoji="0" lang="en-US" sz="60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8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8000" b="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ctrTitle"/>
          </p:nvPr>
        </p:nvSpPr>
        <p:spPr>
          <a:xfrm>
            <a:off x="9088439" y="2506663"/>
            <a:ext cx="2339975" cy="2762250"/>
          </a:xfrm>
        </p:spPr>
        <p:txBody>
          <a:bodyPr/>
          <a:lstStyle/>
          <a:p>
            <a:pPr>
              <a:defRPr/>
            </a:pPr>
            <a:r>
              <a:rPr lang="ar-JO" dirty="0">
                <a:latin typeface="Arial" panose="020B0604020202020204" pitchFamily="34" charset="0"/>
                <a:cs typeface="Arial" panose="020B0604020202020204" pitchFamily="34" charset="0"/>
              </a:rPr>
              <a:t>الأساسيات</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62388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2"/>
          <p:cNvSpPr>
            <a:spLocks noChangeArrowheads="1"/>
          </p:cNvSpPr>
          <p:nvPr/>
        </p:nvSpPr>
        <p:spPr bwMode="auto">
          <a:xfrm>
            <a:off x="614363" y="2182814"/>
            <a:ext cx="184151" cy="92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9155" name="Rectangle 3"/>
          <p:cNvSpPr>
            <a:spLocks noChangeArrowheads="1"/>
          </p:cNvSpPr>
          <p:nvPr/>
        </p:nvSpPr>
        <p:spPr bwMode="auto">
          <a:xfrm>
            <a:off x="2317752" y="533400"/>
            <a:ext cx="1210267" cy="643766"/>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6FE0A"/>
                </a:solidFill>
                <a:effectLst/>
                <a:uLnTx/>
                <a:uFillTx/>
                <a:latin typeface="Arial" panose="020B0604020202020204" pitchFamily="34" charset="0"/>
                <a:cs typeface="Arial" panose="020B0604020202020204" pitchFamily="34" charset="0"/>
              </a:rPr>
              <a:t>الخليقة</a:t>
            </a:r>
            <a:endParaRPr kumimoji="0" lang="en-US" sz="3600" b="1" u="none" strike="noStrike" kern="1200" cap="none" spc="0" normalizeH="0" baseline="0" noProof="0" dirty="0">
              <a:ln>
                <a:noFill/>
              </a:ln>
              <a:solidFill>
                <a:srgbClr val="F6FE0A"/>
              </a:solidFill>
              <a:effectLst/>
              <a:uLnTx/>
              <a:uFillTx/>
              <a:latin typeface="Arial" panose="020B0604020202020204" pitchFamily="34" charset="0"/>
              <a:cs typeface="Arial" panose="020B0604020202020204" pitchFamily="34" charset="0"/>
            </a:endParaRPr>
          </a:p>
        </p:txBody>
      </p:sp>
      <p:sp>
        <p:nvSpPr>
          <p:cNvPr id="49156" name="Rectangle 4"/>
          <p:cNvSpPr>
            <a:spLocks noChangeArrowheads="1"/>
          </p:cNvSpPr>
          <p:nvPr/>
        </p:nvSpPr>
        <p:spPr bwMode="auto">
          <a:xfrm>
            <a:off x="2481265" y="1085850"/>
            <a:ext cx="1221487" cy="643766"/>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5008"/>
                </a:solidFill>
                <a:effectLst/>
                <a:uLnTx/>
                <a:uFillTx/>
                <a:latin typeface="Arial" panose="020B0604020202020204" pitchFamily="34" charset="0"/>
                <a:cs typeface="Arial" panose="020B0604020202020204" pitchFamily="34" charset="0"/>
              </a:rPr>
              <a:t>إبراهيم</a:t>
            </a:r>
            <a:endParaRPr kumimoji="0" lang="en-US" sz="3600" b="1" u="none" strike="noStrike" kern="1200" cap="none" spc="0" normalizeH="0" baseline="0" noProof="0" dirty="0">
              <a:ln>
                <a:noFill/>
              </a:ln>
              <a:solidFill>
                <a:srgbClr val="FF5008"/>
              </a:solidFill>
              <a:effectLst/>
              <a:uLnTx/>
              <a:uFillTx/>
              <a:latin typeface="Arial" panose="020B0604020202020204" pitchFamily="34" charset="0"/>
              <a:cs typeface="Arial" panose="020B0604020202020204" pitchFamily="34" charset="0"/>
            </a:endParaRPr>
          </a:p>
        </p:txBody>
      </p:sp>
      <p:sp>
        <p:nvSpPr>
          <p:cNvPr id="49157" name="Rectangle 5"/>
          <p:cNvSpPr>
            <a:spLocks noChangeArrowheads="1"/>
          </p:cNvSpPr>
          <p:nvPr/>
        </p:nvSpPr>
        <p:spPr bwMode="auto">
          <a:xfrm>
            <a:off x="2673351" y="1638300"/>
            <a:ext cx="1150955" cy="643766"/>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5008"/>
                </a:solidFill>
                <a:effectLst/>
                <a:uLnTx/>
                <a:uFillTx/>
                <a:latin typeface="Arial" panose="020B0604020202020204" pitchFamily="34" charset="0"/>
                <a:cs typeface="Arial" panose="020B0604020202020204" pitchFamily="34" charset="0"/>
              </a:rPr>
              <a:t>يوسف</a:t>
            </a:r>
            <a:endParaRPr kumimoji="0" lang="en-US" sz="3600" b="1" u="none" strike="noStrike" kern="1200" cap="none" spc="0" normalizeH="0" baseline="0" noProof="0" dirty="0">
              <a:ln>
                <a:noFill/>
              </a:ln>
              <a:solidFill>
                <a:srgbClr val="FF5008"/>
              </a:solidFill>
              <a:effectLst/>
              <a:uLnTx/>
              <a:uFillTx/>
              <a:latin typeface="Arial" panose="020B0604020202020204" pitchFamily="34" charset="0"/>
              <a:cs typeface="Arial" panose="020B0604020202020204" pitchFamily="34" charset="0"/>
            </a:endParaRPr>
          </a:p>
        </p:txBody>
      </p:sp>
      <p:sp>
        <p:nvSpPr>
          <p:cNvPr id="49158" name="Rectangle 6"/>
          <p:cNvSpPr>
            <a:spLocks noChangeArrowheads="1"/>
          </p:cNvSpPr>
          <p:nvPr/>
        </p:nvSpPr>
        <p:spPr bwMode="auto">
          <a:xfrm>
            <a:off x="2957513" y="2190751"/>
            <a:ext cx="2109787" cy="643766"/>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5008"/>
                </a:solidFill>
                <a:effectLst/>
                <a:uLnTx/>
                <a:uFillTx/>
                <a:latin typeface="Arial" panose="020B0604020202020204" pitchFamily="34" charset="0"/>
                <a:cs typeface="Arial" panose="020B0604020202020204" pitchFamily="34" charset="0"/>
              </a:rPr>
              <a:t>موسى</a:t>
            </a:r>
            <a:endParaRPr kumimoji="0" lang="en-US" sz="3600" b="1" u="none" strike="noStrike" kern="1200" cap="none" spc="0" normalizeH="0" baseline="0" noProof="0" dirty="0">
              <a:ln>
                <a:noFill/>
              </a:ln>
              <a:solidFill>
                <a:srgbClr val="FF5008"/>
              </a:solidFill>
              <a:effectLst/>
              <a:uLnTx/>
              <a:uFillTx/>
              <a:latin typeface="Arial" panose="020B0604020202020204" pitchFamily="34" charset="0"/>
              <a:cs typeface="Arial" panose="020B0604020202020204" pitchFamily="34" charset="0"/>
            </a:endParaRPr>
          </a:p>
        </p:txBody>
      </p:sp>
      <p:sp>
        <p:nvSpPr>
          <p:cNvPr id="49159" name="Rectangle 7"/>
          <p:cNvSpPr>
            <a:spLocks noChangeArrowheads="1"/>
          </p:cNvSpPr>
          <p:nvPr/>
        </p:nvSpPr>
        <p:spPr bwMode="auto">
          <a:xfrm>
            <a:off x="3167065" y="2724150"/>
            <a:ext cx="1051569" cy="643766"/>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5008"/>
                </a:solidFill>
                <a:effectLst/>
                <a:uLnTx/>
                <a:uFillTx/>
                <a:latin typeface="Arial" panose="020B0604020202020204" pitchFamily="34" charset="0"/>
                <a:cs typeface="Arial" panose="020B0604020202020204" pitchFamily="34" charset="0"/>
              </a:rPr>
              <a:t>يشوع</a:t>
            </a:r>
            <a:endParaRPr kumimoji="0" lang="en-US" sz="3600" b="1" u="none" strike="noStrike" kern="1200" cap="none" spc="0" normalizeH="0" baseline="0" noProof="0" dirty="0">
              <a:ln>
                <a:noFill/>
              </a:ln>
              <a:solidFill>
                <a:srgbClr val="FF5008"/>
              </a:solidFill>
              <a:effectLst/>
              <a:uLnTx/>
              <a:uFillTx/>
              <a:latin typeface="Arial" panose="020B0604020202020204" pitchFamily="34" charset="0"/>
              <a:cs typeface="Arial" panose="020B0604020202020204" pitchFamily="34" charset="0"/>
            </a:endParaRPr>
          </a:p>
        </p:txBody>
      </p:sp>
      <p:sp>
        <p:nvSpPr>
          <p:cNvPr id="49160" name="Rectangle 8"/>
          <p:cNvSpPr>
            <a:spLocks noChangeArrowheads="1"/>
          </p:cNvSpPr>
          <p:nvPr/>
        </p:nvSpPr>
        <p:spPr bwMode="auto">
          <a:xfrm>
            <a:off x="3373440" y="3276600"/>
            <a:ext cx="1365757" cy="643766"/>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rPr>
              <a:t>الفوضى</a:t>
            </a:r>
            <a:endParaRPr kumimoji="0" lang="en-US" sz="36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endParaRPr>
          </a:p>
        </p:txBody>
      </p:sp>
      <p:sp>
        <p:nvSpPr>
          <p:cNvPr id="49161" name="Rectangle 9"/>
          <p:cNvSpPr>
            <a:spLocks noChangeArrowheads="1"/>
          </p:cNvSpPr>
          <p:nvPr/>
        </p:nvSpPr>
        <p:spPr bwMode="auto">
          <a:xfrm>
            <a:off x="3579814" y="3810000"/>
            <a:ext cx="1176603" cy="643766"/>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rPr>
              <a:t>الملكية</a:t>
            </a:r>
            <a:endParaRPr kumimoji="0" lang="en-US" sz="36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endParaRPr>
          </a:p>
        </p:txBody>
      </p:sp>
      <p:sp>
        <p:nvSpPr>
          <p:cNvPr id="49162" name="Rectangle 10"/>
          <p:cNvSpPr>
            <a:spLocks noChangeArrowheads="1"/>
          </p:cNvSpPr>
          <p:nvPr/>
        </p:nvSpPr>
        <p:spPr bwMode="auto">
          <a:xfrm>
            <a:off x="3783013" y="4362450"/>
            <a:ext cx="1069202" cy="643766"/>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rPr>
              <a:t>السبي</a:t>
            </a:r>
            <a:endParaRPr kumimoji="0" lang="en-US" sz="36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endParaRPr>
          </a:p>
        </p:txBody>
      </p:sp>
      <p:sp>
        <p:nvSpPr>
          <p:cNvPr id="49163" name="Rectangle 11"/>
          <p:cNvSpPr>
            <a:spLocks noChangeArrowheads="1"/>
          </p:cNvSpPr>
          <p:nvPr/>
        </p:nvSpPr>
        <p:spPr bwMode="auto">
          <a:xfrm>
            <a:off x="4040190" y="4938713"/>
            <a:ext cx="1240723" cy="643766"/>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8EC39"/>
                </a:solidFill>
                <a:effectLst/>
                <a:uLnTx/>
                <a:uFillTx/>
                <a:latin typeface="Arial" panose="020B0604020202020204" pitchFamily="34" charset="0"/>
                <a:cs typeface="Arial" panose="020B0604020202020204" pitchFamily="34" charset="0"/>
              </a:rPr>
              <a:t>الصمت</a:t>
            </a:r>
            <a:endParaRPr kumimoji="0" lang="en-US" sz="3600" b="1" u="none" strike="noStrike" kern="1200" cap="none" spc="0" normalizeH="0" baseline="0" noProof="0" dirty="0">
              <a:ln>
                <a:noFill/>
              </a:ln>
              <a:solidFill>
                <a:srgbClr val="E8EC39"/>
              </a:solidFill>
              <a:effectLst/>
              <a:uLnTx/>
              <a:uFillTx/>
              <a:latin typeface="Arial" panose="020B0604020202020204" pitchFamily="34" charset="0"/>
              <a:cs typeface="Arial" panose="020B0604020202020204" pitchFamily="34" charset="0"/>
            </a:endParaRPr>
          </a:p>
        </p:txBody>
      </p:sp>
      <p:sp>
        <p:nvSpPr>
          <p:cNvPr id="49164" name="Rectangle 12"/>
          <p:cNvSpPr>
            <a:spLocks noChangeArrowheads="1"/>
          </p:cNvSpPr>
          <p:nvPr/>
        </p:nvSpPr>
        <p:spPr bwMode="auto">
          <a:xfrm>
            <a:off x="4348165" y="5514976"/>
            <a:ext cx="1243929" cy="766877"/>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يسوع</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9165" name="Rectangle 13"/>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8800" b="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rPr>
              <a:t>7</a:t>
            </a:r>
          </a:p>
        </p:txBody>
      </p:sp>
      <p:sp>
        <p:nvSpPr>
          <p:cNvPr id="49166" name="Line 14"/>
          <p:cNvSpPr>
            <a:spLocks noChangeShapeType="1"/>
          </p:cNvSpPr>
          <p:nvPr/>
        </p:nvSpPr>
        <p:spPr bwMode="auto">
          <a:xfrm>
            <a:off x="912814"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4142" name="Freeform 17"/>
          <p:cNvSpPr>
            <a:spLocks/>
          </p:cNvSpPr>
          <p:nvPr/>
        </p:nvSpPr>
        <p:spPr bwMode="auto">
          <a:xfrm>
            <a:off x="7131052" y="2638426"/>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4143" name="Text Box 18"/>
          <p:cNvSpPr txBox="1">
            <a:spLocks noChangeArrowheads="1"/>
          </p:cNvSpPr>
          <p:nvPr/>
        </p:nvSpPr>
        <p:spPr bwMode="auto">
          <a:xfrm>
            <a:off x="8726488" y="88871"/>
            <a:ext cx="25519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304144" name="Text Box 20"/>
          <p:cNvSpPr txBox="1">
            <a:spLocks noChangeArrowheads="1"/>
          </p:cNvSpPr>
          <p:nvPr/>
        </p:nvSpPr>
        <p:spPr bwMode="auto">
          <a:xfrm>
            <a:off x="8832850"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4145" name="Text Box 21"/>
          <p:cNvSpPr txBox="1">
            <a:spLocks noChangeArrowheads="1"/>
          </p:cNvSpPr>
          <p:nvPr/>
        </p:nvSpPr>
        <p:spPr bwMode="auto">
          <a:xfrm>
            <a:off x="8364538" y="6485037"/>
            <a:ext cx="184731"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4146" name="Text Box 22"/>
          <p:cNvSpPr txBox="1">
            <a:spLocks noChangeArrowheads="1"/>
          </p:cNvSpPr>
          <p:nvPr/>
        </p:nvSpPr>
        <p:spPr bwMode="auto">
          <a:xfrm>
            <a:off x="8085139" y="6517403"/>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0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58</a:t>
            </a:r>
          </a:p>
        </p:txBody>
      </p:sp>
      <p:sp>
        <p:nvSpPr>
          <p:cNvPr id="304147" name="Text Box 23"/>
          <p:cNvSpPr txBox="1">
            <a:spLocks noChangeArrowheads="1"/>
          </p:cNvSpPr>
          <p:nvPr/>
        </p:nvSpPr>
        <p:spPr bwMode="auto">
          <a:xfrm>
            <a:off x="8740775" y="6399184"/>
            <a:ext cx="32733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a:t>
            </a:r>
          </a:p>
        </p:txBody>
      </p:sp>
      <p:sp>
        <p:nvSpPr>
          <p:cNvPr id="304148" name="Text Box 25"/>
          <p:cNvSpPr txBox="1">
            <a:spLocks noChangeArrowheads="1"/>
          </p:cNvSpPr>
          <p:nvPr/>
        </p:nvSpPr>
        <p:spPr bwMode="auto">
          <a:xfrm>
            <a:off x="7092951" y="6269444"/>
            <a:ext cx="15632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8-14</a:t>
            </a:r>
          </a:p>
        </p:txBody>
      </p:sp>
      <p:sp>
        <p:nvSpPr>
          <p:cNvPr id="2" name="Title 1"/>
          <p:cNvSpPr>
            <a:spLocks noGrp="1"/>
          </p:cNvSpPr>
          <p:nvPr>
            <p:ph type="title"/>
          </p:nvPr>
        </p:nvSpPr>
        <p:spPr>
          <a:xfrm flipH="1">
            <a:off x="9144001" y="1498601"/>
            <a:ext cx="2033588" cy="4337050"/>
          </a:xfrm>
        </p:spPr>
        <p:txBody>
          <a:bodyPr/>
          <a:lstStyle/>
          <a:p>
            <a:pPr>
              <a:defRPr/>
            </a:pPr>
            <a:r>
              <a:rPr lang="ar-JO" dirty="0">
                <a:latin typeface="Arial" panose="020B0604020202020204" pitchFamily="34" charset="0"/>
                <a:cs typeface="Arial" panose="020B0604020202020204" pitchFamily="34" charset="0"/>
              </a:rPr>
              <a:t>الملفين</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الأخيرين</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38145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9163"/>
                                        </p:tgtEl>
                                        <p:attrNameLst>
                                          <p:attrName>style.visibility</p:attrName>
                                        </p:attrNameLst>
                                      </p:cBhvr>
                                      <p:to>
                                        <p:strVal val="visible"/>
                                      </p:to>
                                    </p:set>
                                    <p:anim calcmode="lin" valueType="num">
                                      <p:cBhvr additive="base">
                                        <p:cTn id="7" dur="500" fill="hold"/>
                                        <p:tgtEl>
                                          <p:spTgt spid="49163"/>
                                        </p:tgtEl>
                                        <p:attrNameLst>
                                          <p:attrName>ppt_x</p:attrName>
                                        </p:attrNameLst>
                                      </p:cBhvr>
                                      <p:tavLst>
                                        <p:tav tm="0">
                                          <p:val>
                                            <p:strVal val="1+#ppt_w/2"/>
                                          </p:val>
                                        </p:tav>
                                        <p:tav tm="100000">
                                          <p:val>
                                            <p:strVal val="#ppt_x"/>
                                          </p:val>
                                        </p:tav>
                                      </p:tavLst>
                                    </p:anim>
                                    <p:anim calcmode="lin" valueType="num">
                                      <p:cBhvr additive="base">
                                        <p:cTn id="8" dur="500" fill="hold"/>
                                        <p:tgtEl>
                                          <p:spTgt spid="4916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9164"/>
                                        </p:tgtEl>
                                        <p:attrNameLst>
                                          <p:attrName>style.visibility</p:attrName>
                                        </p:attrNameLst>
                                      </p:cBhvr>
                                      <p:to>
                                        <p:strVal val="visible"/>
                                      </p:to>
                                    </p:set>
                                    <p:anim calcmode="lin" valueType="num">
                                      <p:cBhvr additive="base">
                                        <p:cTn id="13" dur="500" fill="hold"/>
                                        <p:tgtEl>
                                          <p:spTgt spid="49164"/>
                                        </p:tgtEl>
                                        <p:attrNameLst>
                                          <p:attrName>ppt_x</p:attrName>
                                        </p:attrNameLst>
                                      </p:cBhvr>
                                      <p:tavLst>
                                        <p:tav tm="0">
                                          <p:val>
                                            <p:strVal val="1+#ppt_w/2"/>
                                          </p:val>
                                        </p:tav>
                                        <p:tav tm="100000">
                                          <p:val>
                                            <p:strVal val="#ppt_x"/>
                                          </p:val>
                                        </p:tav>
                                      </p:tavLst>
                                    </p:anim>
                                    <p:anim calcmode="lin" valueType="num">
                                      <p:cBhvr additive="base">
                                        <p:cTn id="14" dur="500" fill="hold"/>
                                        <p:tgtEl>
                                          <p:spTgt spid="4916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3" grpId="0" autoUpdateAnimBg="0"/>
      <p:bldP spid="49164"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Freeform 3"/>
          <p:cNvSpPr>
            <a:spLocks/>
          </p:cNvSpPr>
          <p:nvPr/>
        </p:nvSpPr>
        <p:spPr bwMode="auto">
          <a:xfrm>
            <a:off x="7131052" y="2638426"/>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22630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14999" t="10115" r="12968" b="11848"/>
          <a:stretch>
            <a:fillRect/>
          </a:stretch>
        </p:blipFill>
        <p:spPr bwMode="auto">
          <a:xfrm>
            <a:off x="1363663" y="904876"/>
            <a:ext cx="6584951" cy="5351463"/>
          </a:xfrm>
          <a:prstGeom prst="rect">
            <a:avLst/>
          </a:prstGeom>
          <a:noFill/>
          <a:ln w="57150">
            <a:solidFill>
              <a:schemeClr val="accent2"/>
            </a:solidFill>
            <a:miter lim="800000"/>
            <a:headEnd/>
            <a:tailEnd/>
          </a:ln>
          <a:effectLst>
            <a:outerShdw blurRad="63500" dist="71842" dir="2700000" algn="ctr" rotWithShape="0">
              <a:schemeClr val="bg2">
                <a:alpha val="74998"/>
              </a:schemeClr>
            </a:outerShdw>
          </a:effectLst>
        </p:spPr>
      </p:pic>
      <p:grpSp>
        <p:nvGrpSpPr>
          <p:cNvPr id="2" name="Group 5"/>
          <p:cNvGrpSpPr>
            <a:grpSpLocks/>
          </p:cNvGrpSpPr>
          <p:nvPr/>
        </p:nvGrpSpPr>
        <p:grpSpPr bwMode="auto">
          <a:xfrm>
            <a:off x="4460876" y="1428751"/>
            <a:ext cx="2200275" cy="1709738"/>
            <a:chOff x="1506" y="1397"/>
            <a:chExt cx="2754" cy="2267"/>
          </a:xfrm>
        </p:grpSpPr>
        <p:sp>
          <p:nvSpPr>
            <p:cNvPr id="306249" name="Rectangle 6"/>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6311" name="Rectangle 7"/>
            <p:cNvSpPr>
              <a:spLocks noChangeArrowheads="1"/>
            </p:cNvSpPr>
            <p:nvPr/>
          </p:nvSpPr>
          <p:spPr bwMode="auto">
            <a:xfrm>
              <a:off x="1633" y="1433"/>
              <a:ext cx="656" cy="163"/>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790015"/>
                  </a:solidFill>
                  <a:effectLst/>
                  <a:uLnTx/>
                  <a:uFillTx/>
                  <a:latin typeface="Arial" panose="020B0604020202020204" pitchFamily="34" charset="0"/>
                  <a:cs typeface="Arial" panose="020B0604020202020204" pitchFamily="34" charset="0"/>
                </a:rPr>
                <a:t>ABRAHAM</a:t>
              </a:r>
              <a:endParaRPr kumimoji="0" lang="en-US" sz="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06251" name="Rectangle 8"/>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52" name="AutoShape 9"/>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53" name="Rectangle 10"/>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6315" name="Rectangle 11"/>
            <p:cNvSpPr>
              <a:spLocks noChangeArrowheads="1"/>
            </p:cNvSpPr>
            <p:nvPr/>
          </p:nvSpPr>
          <p:spPr bwMode="auto">
            <a:xfrm>
              <a:off x="1506" y="1399"/>
              <a:ext cx="742" cy="163"/>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790015"/>
                  </a:solidFill>
                  <a:effectLst/>
                  <a:uLnTx/>
                  <a:uFillTx/>
                  <a:latin typeface="Arial" panose="020B0604020202020204" pitchFamily="34" charset="0"/>
                  <a:cs typeface="Arial" panose="020B0604020202020204" pitchFamily="34" charset="0"/>
                </a:rPr>
                <a:t>  CREATION</a:t>
              </a:r>
              <a:endPar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06255" name="Line 12"/>
            <p:cNvSpPr>
              <a:spLocks noChangeShapeType="1"/>
            </p:cNvSpPr>
            <p:nvPr/>
          </p:nvSpPr>
          <p:spPr bwMode="auto">
            <a:xfrm>
              <a:off x="1512" y="1559"/>
              <a:ext cx="1" cy="47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56" name="Line 13"/>
            <p:cNvSpPr>
              <a:spLocks noChangeShapeType="1"/>
            </p:cNvSpPr>
            <p:nvPr/>
          </p:nvSpPr>
          <p:spPr bwMode="auto">
            <a:xfrm>
              <a:off x="2301" y="1613"/>
              <a:ext cx="42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57" name="Rectangle 14"/>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6319" name="Rectangle 15"/>
            <p:cNvSpPr>
              <a:spLocks noChangeArrowheads="1"/>
            </p:cNvSpPr>
            <p:nvPr/>
          </p:nvSpPr>
          <p:spPr bwMode="auto">
            <a:xfrm>
              <a:off x="1776" y="1605"/>
              <a:ext cx="656" cy="163"/>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790015"/>
                  </a:solidFill>
                  <a:effectLst/>
                  <a:uLnTx/>
                  <a:uFillTx/>
                  <a:latin typeface="Arial" panose="020B0604020202020204" pitchFamily="34" charset="0"/>
                  <a:cs typeface="Arial" panose="020B0604020202020204" pitchFamily="34" charset="0"/>
                </a:rPr>
                <a:t>ABRAHAM</a:t>
              </a:r>
              <a:endParaRPr kumimoji="0" lang="en-US" sz="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06259" name="Rectangle 16"/>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60" name="AutoShape 17"/>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61" name="Rectangle 18"/>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6323" name="Rectangle 19"/>
            <p:cNvSpPr>
              <a:spLocks noChangeArrowheads="1"/>
            </p:cNvSpPr>
            <p:nvPr/>
          </p:nvSpPr>
          <p:spPr bwMode="auto">
            <a:xfrm>
              <a:off x="1647" y="1563"/>
              <a:ext cx="732" cy="163"/>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790015"/>
                  </a:solidFill>
                  <a:effectLst/>
                  <a:uLnTx/>
                  <a:uFillTx/>
                  <a:latin typeface="Arial" panose="020B0604020202020204" pitchFamily="34" charset="0"/>
                  <a:cs typeface="Arial" panose="020B0604020202020204" pitchFamily="34" charset="0"/>
                </a:rPr>
                <a:t>  ABRAHAM</a:t>
              </a:r>
              <a:endPar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06263" name="Line 20"/>
            <p:cNvSpPr>
              <a:spLocks noChangeShapeType="1"/>
            </p:cNvSpPr>
            <p:nvPr/>
          </p:nvSpPr>
          <p:spPr bwMode="auto">
            <a:xfrm>
              <a:off x="1659" y="1734"/>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64" name="Line 21"/>
            <p:cNvSpPr>
              <a:spLocks noChangeShapeType="1"/>
            </p:cNvSpPr>
            <p:nvPr/>
          </p:nvSpPr>
          <p:spPr bwMode="auto">
            <a:xfrm>
              <a:off x="2448" y="1774"/>
              <a:ext cx="429"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65" name="Rectangle 22"/>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6327" name="Rectangle 23"/>
            <p:cNvSpPr>
              <a:spLocks noChangeArrowheads="1"/>
            </p:cNvSpPr>
            <p:nvPr/>
          </p:nvSpPr>
          <p:spPr bwMode="auto">
            <a:xfrm>
              <a:off x="1917" y="1765"/>
              <a:ext cx="656" cy="163"/>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790015"/>
                  </a:solidFill>
                  <a:effectLst/>
                  <a:uLnTx/>
                  <a:uFillTx/>
                  <a:latin typeface="Arial" panose="020B0604020202020204" pitchFamily="34" charset="0"/>
                  <a:cs typeface="Arial" panose="020B0604020202020204" pitchFamily="34" charset="0"/>
                </a:rPr>
                <a:t>ABRAHAM</a:t>
              </a:r>
              <a:endParaRPr kumimoji="0" lang="en-US" sz="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06267" name="Rectangle 24"/>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68" name="AutoShape 25"/>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69" name="Rectangle 26"/>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6331" name="Rectangle 27"/>
            <p:cNvSpPr>
              <a:spLocks noChangeArrowheads="1"/>
            </p:cNvSpPr>
            <p:nvPr/>
          </p:nvSpPr>
          <p:spPr bwMode="auto">
            <a:xfrm>
              <a:off x="1832" y="1736"/>
              <a:ext cx="632" cy="163"/>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790015"/>
                  </a:solidFill>
                  <a:effectLst/>
                  <a:uLnTx/>
                  <a:uFillTx/>
                  <a:latin typeface="Arial" panose="020B0604020202020204" pitchFamily="34" charset="0"/>
                  <a:cs typeface="Arial" panose="020B0604020202020204" pitchFamily="34" charset="0"/>
                </a:rPr>
                <a:t>   JOSEPH</a:t>
              </a:r>
              <a:endPar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06271" name="Line 28"/>
            <p:cNvSpPr>
              <a:spLocks noChangeShapeType="1"/>
            </p:cNvSpPr>
            <p:nvPr/>
          </p:nvSpPr>
          <p:spPr bwMode="auto">
            <a:xfrm>
              <a:off x="1806" y="1895"/>
              <a:ext cx="1" cy="47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72" name="Line 29"/>
            <p:cNvSpPr>
              <a:spLocks noChangeShapeType="1"/>
            </p:cNvSpPr>
            <p:nvPr/>
          </p:nvSpPr>
          <p:spPr bwMode="auto">
            <a:xfrm>
              <a:off x="2582" y="1949"/>
              <a:ext cx="442"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73" name="Rectangle 30"/>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74" name="AutoShape 31"/>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75" name="Rectangle 32"/>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6337" name="Rectangle 33"/>
            <p:cNvSpPr>
              <a:spLocks noChangeArrowheads="1"/>
            </p:cNvSpPr>
            <p:nvPr/>
          </p:nvSpPr>
          <p:spPr bwMode="auto">
            <a:xfrm>
              <a:off x="2050" y="1894"/>
              <a:ext cx="574" cy="163"/>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790015"/>
                  </a:solidFill>
                  <a:effectLst/>
                  <a:uLnTx/>
                  <a:uFillTx/>
                  <a:latin typeface="Arial" panose="020B0604020202020204" pitchFamily="34" charset="0"/>
                  <a:cs typeface="Arial" panose="020B0604020202020204" pitchFamily="34" charset="0"/>
                </a:rPr>
                <a:t>   MOSES</a:t>
              </a:r>
              <a:endPar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06277" name="Line 34"/>
            <p:cNvSpPr>
              <a:spLocks noChangeShapeType="1"/>
            </p:cNvSpPr>
            <p:nvPr/>
          </p:nvSpPr>
          <p:spPr bwMode="auto">
            <a:xfrm>
              <a:off x="1980" y="2070"/>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78" name="Line 35"/>
            <p:cNvSpPr>
              <a:spLocks noChangeShapeType="1"/>
            </p:cNvSpPr>
            <p:nvPr/>
          </p:nvSpPr>
          <p:spPr bwMode="auto">
            <a:xfrm>
              <a:off x="2770" y="2110"/>
              <a:ext cx="42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79" name="Rectangle 36"/>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80" name="AutoShape 37"/>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81" name="Rectangle 38"/>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6343" name="Rectangle 39"/>
            <p:cNvSpPr>
              <a:spLocks noChangeArrowheads="1"/>
            </p:cNvSpPr>
            <p:nvPr/>
          </p:nvSpPr>
          <p:spPr bwMode="auto">
            <a:xfrm>
              <a:off x="2142" y="2071"/>
              <a:ext cx="644" cy="163"/>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790015"/>
                  </a:solidFill>
                  <a:effectLst/>
                  <a:uLnTx/>
                  <a:uFillTx/>
                  <a:latin typeface="Arial" panose="020B0604020202020204" pitchFamily="34" charset="0"/>
                  <a:cs typeface="Arial" panose="020B0604020202020204" pitchFamily="34" charset="0"/>
                </a:rPr>
                <a:t>   JOSHUA</a:t>
              </a:r>
              <a:endPar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06283" name="Line 40"/>
            <p:cNvSpPr>
              <a:spLocks noChangeShapeType="1"/>
            </p:cNvSpPr>
            <p:nvPr/>
          </p:nvSpPr>
          <p:spPr bwMode="auto">
            <a:xfrm>
              <a:off x="2127" y="2232"/>
              <a:ext cx="1" cy="47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84" name="Rectangle 41"/>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85" name="AutoShape 42"/>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86" name="Rectangle 43"/>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6348" name="Rectangle 44"/>
            <p:cNvSpPr>
              <a:spLocks noChangeArrowheads="1"/>
            </p:cNvSpPr>
            <p:nvPr/>
          </p:nvSpPr>
          <p:spPr bwMode="auto">
            <a:xfrm>
              <a:off x="2225" y="2235"/>
              <a:ext cx="748" cy="163"/>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790015"/>
                  </a:solidFill>
                  <a:effectLst/>
                  <a:uLnTx/>
                  <a:uFillTx/>
                  <a:latin typeface="Arial" panose="020B0604020202020204" pitchFamily="34" charset="0"/>
                  <a:cs typeface="Arial" panose="020B0604020202020204" pitchFamily="34" charset="0"/>
                </a:rPr>
                <a:t>   ANARCHY</a:t>
              </a:r>
              <a:endPar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06288" name="Line 45"/>
            <p:cNvSpPr>
              <a:spLocks noChangeShapeType="1"/>
            </p:cNvSpPr>
            <p:nvPr/>
          </p:nvSpPr>
          <p:spPr bwMode="auto">
            <a:xfrm>
              <a:off x="2261" y="2415"/>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89" name="Rectangle 46"/>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90" name="AutoShape 47"/>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91" name="Rectangle 48"/>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6353" name="Rectangle 49"/>
            <p:cNvSpPr>
              <a:spLocks noChangeArrowheads="1"/>
            </p:cNvSpPr>
            <p:nvPr/>
          </p:nvSpPr>
          <p:spPr bwMode="auto">
            <a:xfrm>
              <a:off x="2398" y="2416"/>
              <a:ext cx="722" cy="163"/>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790015"/>
                  </a:solidFill>
                  <a:effectLst/>
                  <a:uLnTx/>
                  <a:uFillTx/>
                  <a:latin typeface="Arial" panose="020B0604020202020204" pitchFamily="34" charset="0"/>
                  <a:cs typeface="Arial" panose="020B0604020202020204" pitchFamily="34" charset="0"/>
                </a:rPr>
                <a:t>   ROYALTY</a:t>
              </a:r>
              <a:endPar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06293" name="Line 50"/>
            <p:cNvSpPr>
              <a:spLocks noChangeShapeType="1"/>
            </p:cNvSpPr>
            <p:nvPr/>
          </p:nvSpPr>
          <p:spPr bwMode="auto">
            <a:xfrm>
              <a:off x="2400" y="2593"/>
              <a:ext cx="1" cy="47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94" name="Rectangle 51"/>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95" name="AutoShape 52"/>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96" name="Rectangle 53"/>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6358" name="Rectangle 54"/>
            <p:cNvSpPr>
              <a:spLocks noChangeArrowheads="1"/>
            </p:cNvSpPr>
            <p:nvPr/>
          </p:nvSpPr>
          <p:spPr bwMode="auto">
            <a:xfrm>
              <a:off x="2494" y="2590"/>
              <a:ext cx="780" cy="163"/>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790015"/>
                  </a:solidFill>
                  <a:effectLst/>
                  <a:uLnTx/>
                  <a:uFillTx/>
                  <a:latin typeface="Arial" panose="020B0604020202020204" pitchFamily="34" charset="0"/>
                  <a:cs typeface="Arial" panose="020B0604020202020204" pitchFamily="34" charset="0"/>
                </a:rPr>
                <a:t>   CAPTIVITY</a:t>
              </a:r>
              <a:endPar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06298" name="Line 55"/>
            <p:cNvSpPr>
              <a:spLocks noChangeShapeType="1"/>
            </p:cNvSpPr>
            <p:nvPr/>
          </p:nvSpPr>
          <p:spPr bwMode="auto">
            <a:xfrm>
              <a:off x="2550" y="2776"/>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99" name="Line 56"/>
            <p:cNvSpPr>
              <a:spLocks noChangeShapeType="1"/>
            </p:cNvSpPr>
            <p:nvPr/>
          </p:nvSpPr>
          <p:spPr bwMode="auto">
            <a:xfrm>
              <a:off x="3340" y="2816"/>
              <a:ext cx="42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300" name="Rectangle 57"/>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301" name="AutoShape 58"/>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302" name="Rectangle 59"/>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6364" name="Rectangle 60"/>
            <p:cNvSpPr>
              <a:spLocks noChangeArrowheads="1"/>
            </p:cNvSpPr>
            <p:nvPr/>
          </p:nvSpPr>
          <p:spPr bwMode="auto">
            <a:xfrm>
              <a:off x="2726" y="2778"/>
              <a:ext cx="666" cy="163"/>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790015"/>
                  </a:solidFill>
                  <a:effectLst/>
                  <a:uLnTx/>
                  <a:uFillTx/>
                  <a:latin typeface="Arial" panose="020B0604020202020204" pitchFamily="34" charset="0"/>
                  <a:cs typeface="Arial" panose="020B0604020202020204" pitchFamily="34" charset="0"/>
                </a:rPr>
                <a:t>   SILENCE</a:t>
              </a:r>
              <a:endPar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06304" name="Line 61"/>
            <p:cNvSpPr>
              <a:spLocks noChangeShapeType="1"/>
            </p:cNvSpPr>
            <p:nvPr/>
          </p:nvSpPr>
          <p:spPr bwMode="auto">
            <a:xfrm>
              <a:off x="2722" y="2951"/>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305" name="Line 62"/>
            <p:cNvSpPr>
              <a:spLocks noChangeShapeType="1"/>
            </p:cNvSpPr>
            <p:nvPr/>
          </p:nvSpPr>
          <p:spPr bwMode="auto">
            <a:xfrm>
              <a:off x="3511" y="2991"/>
              <a:ext cx="42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306" name="Rectangle 63"/>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307" name="AutoShape 64"/>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308" name="Rectangle 65"/>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06309" name="Group 66"/>
            <p:cNvGrpSpPr>
              <a:grpSpLocks/>
            </p:cNvGrpSpPr>
            <p:nvPr/>
          </p:nvGrpSpPr>
          <p:grpSpPr bwMode="auto">
            <a:xfrm>
              <a:off x="3016" y="2963"/>
              <a:ext cx="491" cy="176"/>
              <a:chOff x="3104" y="3099"/>
              <a:chExt cx="491" cy="176"/>
            </a:xfrm>
          </p:grpSpPr>
          <p:sp>
            <p:nvSpPr>
              <p:cNvPr id="226371" name="Rectangle 67"/>
              <p:cNvSpPr>
                <a:spLocks noChangeArrowheads="1"/>
              </p:cNvSpPr>
              <p:nvPr/>
            </p:nvSpPr>
            <p:spPr bwMode="auto">
              <a:xfrm>
                <a:off x="3104" y="3112"/>
                <a:ext cx="108" cy="163"/>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114FFB"/>
                    </a:solidFill>
                    <a:effectLst/>
                    <a:uLnTx/>
                    <a:uFillTx/>
                    <a:latin typeface="Arial" panose="020B0604020202020204" pitchFamily="34" charset="0"/>
                    <a:cs typeface="Arial" panose="020B0604020202020204" pitchFamily="34" charset="0"/>
                  </a:rPr>
                  <a:t>   </a:t>
                </a:r>
                <a:endParaRPr kumimoji="0" lang="en-US" sz="800" b="1" i="0" u="none" strike="noStrike" kern="1200" cap="none" spc="0" normalizeH="0" baseline="0" noProof="0">
                  <a:ln>
                    <a:noFill/>
                  </a:ln>
                  <a:solidFill>
                    <a:srgbClr val="114FFB"/>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26372" name="Rectangle 68"/>
              <p:cNvSpPr>
                <a:spLocks noChangeArrowheads="1"/>
              </p:cNvSpPr>
              <p:nvPr/>
            </p:nvSpPr>
            <p:spPr bwMode="auto">
              <a:xfrm>
                <a:off x="3172" y="3099"/>
                <a:ext cx="423" cy="163"/>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114FFB"/>
                    </a:solidFill>
                    <a:effectLst/>
                    <a:uLnTx/>
                    <a:uFillTx/>
                    <a:latin typeface="Arial" panose="020B0604020202020204" pitchFamily="34" charset="0"/>
                    <a:cs typeface="Arial" panose="020B0604020202020204" pitchFamily="34" charset="0"/>
                  </a:rPr>
                  <a:t>JESUS</a:t>
                </a:r>
                <a:endParaRPr kumimoji="0" lang="en-US" sz="800" b="1" i="0" u="none" strike="noStrike" kern="1200" cap="none" spc="0" normalizeH="0" baseline="0" noProof="0">
                  <a:ln>
                    <a:noFill/>
                  </a:ln>
                  <a:solidFill>
                    <a:srgbClr val="114FFB"/>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306310" name="Line 69"/>
            <p:cNvSpPr>
              <a:spLocks noChangeShapeType="1"/>
            </p:cNvSpPr>
            <p:nvPr/>
          </p:nvSpPr>
          <p:spPr bwMode="auto">
            <a:xfrm>
              <a:off x="2895" y="3153"/>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311" name="Line 70"/>
            <p:cNvSpPr>
              <a:spLocks noChangeShapeType="1"/>
            </p:cNvSpPr>
            <p:nvPr/>
          </p:nvSpPr>
          <p:spPr bwMode="auto">
            <a:xfrm flipV="1">
              <a:off x="3354" y="2645"/>
              <a:ext cx="158" cy="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4" name="Group 72"/>
          <p:cNvGrpSpPr>
            <a:grpSpLocks/>
          </p:cNvGrpSpPr>
          <p:nvPr/>
        </p:nvGrpSpPr>
        <p:grpSpPr bwMode="auto">
          <a:xfrm>
            <a:off x="2076450" y="1225550"/>
            <a:ext cx="2763839" cy="1343025"/>
            <a:chOff x="2412" y="2052"/>
            <a:chExt cx="1741" cy="846"/>
          </a:xfrm>
        </p:grpSpPr>
        <p:sp>
          <p:nvSpPr>
            <p:cNvPr id="306244" name="Rectangle 7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45" name="AutoShape 7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46" name="Rectangle 7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6380" name="Rectangle 76"/>
            <p:cNvSpPr>
              <a:spLocks noChangeArrowheads="1"/>
            </p:cNvSpPr>
            <p:nvPr/>
          </p:nvSpPr>
          <p:spPr bwMode="auto">
            <a:xfrm>
              <a:off x="2430" y="2078"/>
              <a:ext cx="879" cy="174"/>
            </a:xfrm>
            <a:prstGeom prst="rect">
              <a:avLst/>
            </a:prstGeom>
            <a:noFill/>
            <a:ln w="9525">
              <a:noFill/>
              <a:miter lim="800000"/>
              <a:headEnd/>
              <a:tailEnd/>
            </a:ln>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الخلق</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06248" name="Line 7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5" name="Group 78"/>
          <p:cNvGrpSpPr>
            <a:grpSpLocks/>
          </p:cNvGrpSpPr>
          <p:nvPr/>
        </p:nvGrpSpPr>
        <p:grpSpPr bwMode="auto">
          <a:xfrm>
            <a:off x="2317750" y="1581151"/>
            <a:ext cx="2763839" cy="1343025"/>
            <a:chOff x="2412" y="2052"/>
            <a:chExt cx="1741" cy="846"/>
          </a:xfrm>
        </p:grpSpPr>
        <p:sp>
          <p:nvSpPr>
            <p:cNvPr id="306239" name="Rectangle 7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40" name="AutoShape 8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41" name="Rectangle 8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6386" name="Rectangle 82"/>
            <p:cNvSpPr>
              <a:spLocks noChangeArrowheads="1"/>
            </p:cNvSpPr>
            <p:nvPr/>
          </p:nvSpPr>
          <p:spPr bwMode="auto">
            <a:xfrm>
              <a:off x="2434" y="2078"/>
              <a:ext cx="723" cy="174"/>
            </a:xfrm>
            <a:prstGeom prst="rect">
              <a:avLst/>
            </a:prstGeom>
            <a:noFill/>
            <a:ln w="9525">
              <a:noFill/>
              <a:miter lim="800000"/>
              <a:headEnd/>
              <a:tailEnd/>
            </a:ln>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إبراهيم</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06243" name="Line 8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6" name="Group 84"/>
          <p:cNvGrpSpPr>
            <a:grpSpLocks/>
          </p:cNvGrpSpPr>
          <p:nvPr/>
        </p:nvGrpSpPr>
        <p:grpSpPr bwMode="auto">
          <a:xfrm>
            <a:off x="2597150" y="1924051"/>
            <a:ext cx="2763839" cy="1343025"/>
            <a:chOff x="2412" y="2052"/>
            <a:chExt cx="1741" cy="846"/>
          </a:xfrm>
        </p:grpSpPr>
        <p:sp>
          <p:nvSpPr>
            <p:cNvPr id="306234" name="Rectangle 8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35" name="AutoShape 8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36" name="Rectangle 8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6392" name="Rectangle 88"/>
            <p:cNvSpPr>
              <a:spLocks noChangeArrowheads="1"/>
            </p:cNvSpPr>
            <p:nvPr/>
          </p:nvSpPr>
          <p:spPr bwMode="auto">
            <a:xfrm>
              <a:off x="2514" y="2078"/>
              <a:ext cx="512" cy="174"/>
            </a:xfrm>
            <a:prstGeom prst="rect">
              <a:avLst/>
            </a:prstGeom>
            <a:noFill/>
            <a:ln w="9525">
              <a:noFill/>
              <a:miter lim="800000"/>
              <a:headEnd/>
              <a:tailEnd/>
            </a:ln>
          </p:spPr>
          <p:txBody>
            <a:bodyPr wrap="squar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يوسف</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06238" name="Line 8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 name="Group 90"/>
          <p:cNvGrpSpPr>
            <a:grpSpLocks/>
          </p:cNvGrpSpPr>
          <p:nvPr/>
        </p:nvGrpSpPr>
        <p:grpSpPr bwMode="auto">
          <a:xfrm>
            <a:off x="2889250" y="2143125"/>
            <a:ext cx="2763839" cy="1441450"/>
            <a:chOff x="2412" y="1990"/>
            <a:chExt cx="1741" cy="908"/>
          </a:xfrm>
        </p:grpSpPr>
        <p:sp>
          <p:nvSpPr>
            <p:cNvPr id="306229" name="Rectangle 9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30" name="AutoShape 9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31" name="Rectangle 9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6398" name="Rectangle 94"/>
            <p:cNvSpPr>
              <a:spLocks noChangeArrowheads="1"/>
            </p:cNvSpPr>
            <p:nvPr/>
          </p:nvSpPr>
          <p:spPr bwMode="auto">
            <a:xfrm>
              <a:off x="2546" y="1990"/>
              <a:ext cx="521" cy="174"/>
            </a:xfrm>
            <a:prstGeom prst="rect">
              <a:avLst/>
            </a:prstGeom>
            <a:noFill/>
            <a:ln w="9525">
              <a:noFill/>
              <a:miter lim="800000"/>
              <a:headEnd/>
              <a:tailEnd/>
            </a:ln>
          </p:spPr>
          <p:txBody>
            <a:bodyPr wrap="squar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موسى</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06233" name="Line 95"/>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8" name="Group 96"/>
          <p:cNvGrpSpPr>
            <a:grpSpLocks/>
          </p:cNvGrpSpPr>
          <p:nvPr/>
        </p:nvGrpSpPr>
        <p:grpSpPr bwMode="auto">
          <a:xfrm>
            <a:off x="3155950" y="2500315"/>
            <a:ext cx="2763839" cy="1389063"/>
            <a:chOff x="2412" y="2023"/>
            <a:chExt cx="1741" cy="875"/>
          </a:xfrm>
        </p:grpSpPr>
        <p:sp>
          <p:nvSpPr>
            <p:cNvPr id="306224" name="Rectangle 9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25" name="AutoShape 9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26" name="Rectangle 9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6404" name="Rectangle 100"/>
            <p:cNvSpPr>
              <a:spLocks noChangeArrowheads="1"/>
            </p:cNvSpPr>
            <p:nvPr/>
          </p:nvSpPr>
          <p:spPr bwMode="auto">
            <a:xfrm>
              <a:off x="2506" y="2023"/>
              <a:ext cx="483" cy="174"/>
            </a:xfrm>
            <a:prstGeom prst="rect">
              <a:avLst/>
            </a:prstGeom>
            <a:noFill/>
            <a:ln w="9525">
              <a:noFill/>
              <a:miter lim="800000"/>
              <a:headEnd/>
              <a:tailEnd/>
            </a:ln>
          </p:spPr>
          <p:txBody>
            <a:bodyPr wrap="squar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يشوع</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06228" name="Line 101"/>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9" name="Group 102"/>
          <p:cNvGrpSpPr>
            <a:grpSpLocks/>
          </p:cNvGrpSpPr>
          <p:nvPr/>
        </p:nvGrpSpPr>
        <p:grpSpPr bwMode="auto">
          <a:xfrm>
            <a:off x="3435350" y="2851151"/>
            <a:ext cx="2763839" cy="1343025"/>
            <a:chOff x="2412" y="2052"/>
            <a:chExt cx="1741" cy="846"/>
          </a:xfrm>
        </p:grpSpPr>
        <p:sp>
          <p:nvSpPr>
            <p:cNvPr id="306219" name="Rectangle 10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20" name="AutoShape 10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21" name="Rectangle 10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6410" name="Rectangle 106"/>
            <p:cNvSpPr>
              <a:spLocks noChangeArrowheads="1"/>
            </p:cNvSpPr>
            <p:nvPr/>
          </p:nvSpPr>
          <p:spPr bwMode="auto">
            <a:xfrm>
              <a:off x="2446" y="2078"/>
              <a:ext cx="372" cy="174"/>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الفوضى</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06223" name="Line 10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0" name="Group 108"/>
          <p:cNvGrpSpPr>
            <a:grpSpLocks/>
          </p:cNvGrpSpPr>
          <p:nvPr/>
        </p:nvGrpSpPr>
        <p:grpSpPr bwMode="auto">
          <a:xfrm>
            <a:off x="3727450" y="3168650"/>
            <a:ext cx="2763839" cy="1343025"/>
            <a:chOff x="2412" y="2052"/>
            <a:chExt cx="1741" cy="846"/>
          </a:xfrm>
        </p:grpSpPr>
        <p:sp>
          <p:nvSpPr>
            <p:cNvPr id="306214" name="Rectangle 10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15" name="AutoShape 11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16" name="Rectangle 11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6416" name="Rectangle 112"/>
            <p:cNvSpPr>
              <a:spLocks noChangeArrowheads="1"/>
            </p:cNvSpPr>
            <p:nvPr/>
          </p:nvSpPr>
          <p:spPr bwMode="auto">
            <a:xfrm>
              <a:off x="2462" y="2078"/>
              <a:ext cx="313" cy="174"/>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الملكية</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06218" name="Line 11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1" name="Group 114"/>
          <p:cNvGrpSpPr>
            <a:grpSpLocks/>
          </p:cNvGrpSpPr>
          <p:nvPr/>
        </p:nvGrpSpPr>
        <p:grpSpPr bwMode="auto">
          <a:xfrm>
            <a:off x="3968750" y="3524251"/>
            <a:ext cx="2763839" cy="1343025"/>
            <a:chOff x="2412" y="2052"/>
            <a:chExt cx="1741" cy="846"/>
          </a:xfrm>
        </p:grpSpPr>
        <p:sp>
          <p:nvSpPr>
            <p:cNvPr id="306209" name="Rectangle 11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10" name="AutoShape 11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11" name="Rectangle 11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6422" name="Rectangle 118"/>
            <p:cNvSpPr>
              <a:spLocks noChangeArrowheads="1"/>
            </p:cNvSpPr>
            <p:nvPr/>
          </p:nvSpPr>
          <p:spPr bwMode="auto">
            <a:xfrm>
              <a:off x="2430" y="2078"/>
              <a:ext cx="278" cy="174"/>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السبي</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06213" name="Line 11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2" name="Group 120"/>
          <p:cNvGrpSpPr>
            <a:grpSpLocks/>
          </p:cNvGrpSpPr>
          <p:nvPr/>
        </p:nvGrpSpPr>
        <p:grpSpPr bwMode="auto">
          <a:xfrm>
            <a:off x="4273551" y="3859213"/>
            <a:ext cx="2760663" cy="1333500"/>
            <a:chOff x="2652" y="2271"/>
            <a:chExt cx="1739" cy="840"/>
          </a:xfrm>
        </p:grpSpPr>
        <p:sp>
          <p:nvSpPr>
            <p:cNvPr id="306205" name="Rectangle 121"/>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06" name="AutoShape 122"/>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07" name="Rectangle 123"/>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6428" name="Rectangle 124"/>
            <p:cNvSpPr>
              <a:spLocks noChangeArrowheads="1"/>
            </p:cNvSpPr>
            <p:nvPr/>
          </p:nvSpPr>
          <p:spPr bwMode="auto">
            <a:xfrm>
              <a:off x="2763" y="2298"/>
              <a:ext cx="333" cy="174"/>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الصمت</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3" name="Group 125"/>
          <p:cNvGrpSpPr>
            <a:grpSpLocks/>
          </p:cNvGrpSpPr>
          <p:nvPr/>
        </p:nvGrpSpPr>
        <p:grpSpPr bwMode="auto">
          <a:xfrm>
            <a:off x="4540249" y="4208463"/>
            <a:ext cx="2762251" cy="1479550"/>
            <a:chOff x="3948" y="107"/>
            <a:chExt cx="1740" cy="932"/>
          </a:xfrm>
        </p:grpSpPr>
        <p:sp>
          <p:nvSpPr>
            <p:cNvPr id="306197" name="Rectangle 126"/>
            <p:cNvSpPr>
              <a:spLocks noChangeArrowheads="1"/>
            </p:cNvSpPr>
            <p:nvPr/>
          </p:nvSpPr>
          <p:spPr bwMode="auto">
            <a:xfrm>
              <a:off x="3948" y="472"/>
              <a:ext cx="1740" cy="567"/>
            </a:xfrm>
            <a:prstGeom prst="rect">
              <a:avLst/>
            </a:prstGeom>
            <a:solidFill>
              <a:schemeClr val="tx2"/>
            </a:solidFill>
            <a:ln w="31750">
              <a:solidFill>
                <a:srgbClr val="1A0004"/>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198" name="AutoShape 127"/>
            <p:cNvSpPr>
              <a:spLocks noChangeArrowheads="1"/>
            </p:cNvSpPr>
            <p:nvPr/>
          </p:nvSpPr>
          <p:spPr bwMode="auto">
            <a:xfrm>
              <a:off x="3948" y="107"/>
              <a:ext cx="1007" cy="712"/>
            </a:xfrm>
            <a:prstGeom prst="roundRect">
              <a:avLst>
                <a:gd name="adj" fmla="val 10727"/>
              </a:avLst>
            </a:prstGeom>
            <a:solidFill>
              <a:schemeClr val="tx2"/>
            </a:solidFill>
            <a:ln w="31750">
              <a:solidFill>
                <a:srgbClr val="1A0004"/>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199" name="Rectangle 128"/>
            <p:cNvSpPr>
              <a:spLocks noChangeArrowheads="1"/>
            </p:cNvSpPr>
            <p:nvPr/>
          </p:nvSpPr>
          <p:spPr bwMode="auto">
            <a:xfrm>
              <a:off x="3953" y="472"/>
              <a:ext cx="1245" cy="470"/>
            </a:xfrm>
            <a:prstGeom prst="rect">
              <a:avLst/>
            </a:prstGeom>
            <a:solidFill>
              <a:schemeClr val="tx2"/>
            </a:solidFill>
            <a:ln w="31750">
              <a:solidFill>
                <a:srgbClr val="FFD34A"/>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06200" name="Group 129"/>
            <p:cNvGrpSpPr>
              <a:grpSpLocks/>
            </p:cNvGrpSpPr>
            <p:nvPr/>
          </p:nvGrpSpPr>
          <p:grpSpPr bwMode="auto">
            <a:xfrm>
              <a:off x="4059" y="126"/>
              <a:ext cx="439" cy="294"/>
              <a:chOff x="3075" y="3094"/>
              <a:chExt cx="343" cy="243"/>
            </a:xfrm>
          </p:grpSpPr>
          <p:sp>
            <p:nvSpPr>
              <p:cNvPr id="226434" name="Rectangle 130"/>
              <p:cNvSpPr>
                <a:spLocks noChangeArrowheads="1"/>
              </p:cNvSpPr>
              <p:nvPr/>
            </p:nvSpPr>
            <p:spPr bwMode="auto">
              <a:xfrm>
                <a:off x="3084" y="3113"/>
                <a:ext cx="147" cy="224"/>
              </a:xfrm>
              <a:prstGeom prst="rect">
                <a:avLst/>
              </a:prstGeom>
              <a:solidFill>
                <a:schemeClr val="tx2"/>
              </a:solid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790015"/>
                    </a:solidFill>
                    <a:effectLst/>
                    <a:uLnTx/>
                    <a:uFillTx/>
                    <a:latin typeface="Arial" panose="020B0604020202020204" pitchFamily="34" charset="0"/>
                    <a:cs typeface="Arial" panose="020B0604020202020204" pitchFamily="34" charset="0"/>
                  </a:rPr>
                  <a:t>   </a:t>
                </a:r>
                <a:endParaRPr kumimoji="0" 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26435" name="Rectangle 131"/>
              <p:cNvSpPr>
                <a:spLocks noChangeArrowheads="1"/>
              </p:cNvSpPr>
              <p:nvPr/>
            </p:nvSpPr>
            <p:spPr bwMode="auto">
              <a:xfrm>
                <a:off x="3075" y="3094"/>
                <a:ext cx="343" cy="232"/>
              </a:xfrm>
              <a:prstGeom prst="rect">
                <a:avLst/>
              </a:prstGeom>
              <a:solidFill>
                <a:schemeClr val="tx2"/>
              </a:solid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900" b="1" i="0"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يسوع</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306201" name="Line 132"/>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202" name="Line 133"/>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06190" name="Text Box 134"/>
          <p:cNvSpPr txBox="1">
            <a:spLocks noChangeArrowheads="1"/>
          </p:cNvSpPr>
          <p:nvPr/>
        </p:nvSpPr>
        <p:spPr bwMode="auto">
          <a:xfrm>
            <a:off x="8723314" y="88871"/>
            <a:ext cx="26161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306191" name="Text Box 136"/>
          <p:cNvSpPr txBox="1">
            <a:spLocks noChangeArrowheads="1"/>
          </p:cNvSpPr>
          <p:nvPr/>
        </p:nvSpPr>
        <p:spPr bwMode="auto">
          <a:xfrm>
            <a:off x="8834438"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192" name="Text Box 137"/>
          <p:cNvSpPr txBox="1">
            <a:spLocks noChangeArrowheads="1"/>
          </p:cNvSpPr>
          <p:nvPr/>
        </p:nvSpPr>
        <p:spPr bwMode="auto">
          <a:xfrm>
            <a:off x="8364538" y="6485037"/>
            <a:ext cx="184731"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6193" name="Text Box 138"/>
          <p:cNvSpPr txBox="1">
            <a:spLocks noChangeArrowheads="1"/>
          </p:cNvSpPr>
          <p:nvPr/>
        </p:nvSpPr>
        <p:spPr bwMode="auto">
          <a:xfrm>
            <a:off x="8085139" y="6518990"/>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59</a:t>
            </a:r>
          </a:p>
        </p:txBody>
      </p:sp>
      <p:sp>
        <p:nvSpPr>
          <p:cNvPr id="306194" name="Text Box 139"/>
          <p:cNvSpPr txBox="1">
            <a:spLocks noChangeArrowheads="1"/>
          </p:cNvSpPr>
          <p:nvPr/>
        </p:nvSpPr>
        <p:spPr bwMode="auto">
          <a:xfrm>
            <a:off x="8651877" y="6411883"/>
            <a:ext cx="45095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11</a:t>
            </a:r>
          </a:p>
        </p:txBody>
      </p:sp>
      <p:sp>
        <p:nvSpPr>
          <p:cNvPr id="306195" name="Text Box 141"/>
          <p:cNvSpPr txBox="1">
            <a:spLocks noChangeArrowheads="1"/>
          </p:cNvSpPr>
          <p:nvPr/>
        </p:nvSpPr>
        <p:spPr bwMode="auto">
          <a:xfrm>
            <a:off x="7092951" y="6269444"/>
            <a:ext cx="15632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8-14</a:t>
            </a:r>
          </a:p>
        </p:txBody>
      </p:sp>
      <p:sp>
        <p:nvSpPr>
          <p:cNvPr id="3" name="Title 2"/>
          <p:cNvSpPr>
            <a:spLocks noGrp="1"/>
          </p:cNvSpPr>
          <p:nvPr>
            <p:ph type="title" idx="4294967295"/>
          </p:nvPr>
        </p:nvSpPr>
        <p:spPr>
          <a:xfrm>
            <a:off x="1739130" y="295345"/>
            <a:ext cx="5545108" cy="707886"/>
          </a:xfrm>
          <a:prstGeom prst="rect">
            <a:avLst/>
          </a:prstGeom>
          <a:ln w="12700">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ar-JO" sz="4000" b="1" kern="1200" dirty="0">
                <a:solidFill>
                  <a:srgbClr val="DCF210"/>
                </a:solidFill>
                <a:latin typeface="Arial" panose="020B0604020202020204" pitchFamily="34" charset="0"/>
                <a:ea typeface="ＭＳ Ｐゴシック" charset="0"/>
                <a:cs typeface="Arial" panose="020B0604020202020204" pitchFamily="34" charset="0"/>
              </a:rPr>
              <a:t>ملف كتابك المقدس بالفكر الجديد</a:t>
            </a:r>
            <a:endParaRPr lang="en-US" sz="4000" b="1" kern="1200" dirty="0">
              <a:solidFill>
                <a:srgbClr val="DCF21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990540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ctrTitle"/>
          </p:nvPr>
        </p:nvSpPr>
        <p:spPr bwMode="auto">
          <a:xfrm>
            <a:off x="1" y="1671639"/>
            <a:ext cx="9180513" cy="1470025"/>
          </a:xfrm>
          <a:ln w="12700">
            <a:miter lim="800000"/>
            <a:headEnd/>
            <a:tailEnd/>
          </a:ln>
          <a:effectLst>
            <a:outerShdw blurRad="63500" dist="107763" dir="2700000" algn="ctr" rotWithShape="0">
              <a:schemeClr val="bg2"/>
            </a:outerShdw>
          </a:effectLst>
        </p:spPr>
        <p:txBody>
          <a:bodyPr lIns="90487" tIns="44450" rIns="90487" bIns="44450" anchor="ctr"/>
          <a:lstStyle/>
          <a:p>
            <a:pPr algn="ctr">
              <a:defRPr/>
            </a:pPr>
            <a:r>
              <a:rPr lang="en-US" sz="5400" kern="1200" dirty="0" err="1">
                <a:solidFill>
                  <a:srgbClr val="FAFD00"/>
                </a:solidFill>
                <a:latin typeface="Arial" panose="020B0604020202020204" pitchFamily="34" charset="0"/>
                <a:ea typeface="ＭＳ Ｐゴシック" charset="0"/>
                <a:cs typeface="Arial" panose="020B0604020202020204" pitchFamily="34" charset="0"/>
              </a:rPr>
              <a:t>Membuka</a:t>
            </a:r>
            <a:r>
              <a:rPr lang="en-US" sz="5400" kern="1200" dirty="0">
                <a:solidFill>
                  <a:srgbClr val="FAFD00"/>
                </a:solidFill>
                <a:latin typeface="Arial" panose="020B0604020202020204" pitchFamily="34" charset="0"/>
                <a:ea typeface="ＭＳ Ｐゴシック" charset="0"/>
                <a:cs typeface="Arial" panose="020B0604020202020204" pitchFamily="34" charset="0"/>
              </a:rPr>
              <a:t> </a:t>
            </a:r>
            <a:br>
              <a:rPr lang="en-US" sz="5400" kern="1200" dirty="0">
                <a:solidFill>
                  <a:srgbClr val="FAFD00"/>
                </a:solidFill>
                <a:latin typeface="Arial" panose="020B0604020202020204" pitchFamily="34" charset="0"/>
                <a:ea typeface="ＭＳ Ｐゴシック" charset="0"/>
                <a:cs typeface="Arial" panose="020B0604020202020204" pitchFamily="34" charset="0"/>
              </a:rPr>
            </a:br>
            <a:r>
              <a:rPr lang="ja-JP" altLang="en-US" sz="5400" i="1" dirty="0">
                <a:solidFill>
                  <a:srgbClr val="FAFD00"/>
                </a:solidFill>
                <a:latin typeface="Arial" panose="020B0604020202020204" pitchFamily="34" charset="0"/>
                <a:ea typeface="ＭＳ Ｐゴシック" charset="0"/>
                <a:cs typeface="Arial" panose="020B0604020202020204" pitchFamily="34" charset="0"/>
              </a:rPr>
              <a:t>“</a:t>
            </a:r>
            <a:r>
              <a:rPr lang="en-US" altLang="ja-JP" sz="5400" i="1" dirty="0" err="1">
                <a:solidFill>
                  <a:srgbClr val="FAFD00"/>
                </a:solidFill>
                <a:latin typeface="Arial" panose="020B0604020202020204" pitchFamily="34" charset="0"/>
                <a:ea typeface="ＭＳ Ｐゴシック" charset="0"/>
                <a:cs typeface="Arial" panose="020B0604020202020204" pitchFamily="34" charset="0"/>
              </a:rPr>
              <a:t>Arsip</a:t>
            </a:r>
            <a:r>
              <a:rPr lang="en-US" altLang="ja-JP" sz="5400" i="1" dirty="0">
                <a:solidFill>
                  <a:srgbClr val="FAFD00"/>
                </a:solidFill>
                <a:latin typeface="Arial" panose="020B0604020202020204" pitchFamily="34" charset="0"/>
                <a:ea typeface="ＭＳ Ｐゴシック" charset="0"/>
                <a:cs typeface="Arial" panose="020B0604020202020204" pitchFamily="34" charset="0"/>
              </a:rPr>
              <a:t> </a:t>
            </a:r>
            <a:r>
              <a:rPr lang="en-US" altLang="ja-JP" sz="5400" i="1" dirty="0" err="1">
                <a:solidFill>
                  <a:srgbClr val="FAFD00"/>
                </a:solidFill>
                <a:latin typeface="Arial" panose="020B0604020202020204" pitchFamily="34" charset="0"/>
                <a:ea typeface="ＭＳ Ｐゴシック" charset="0"/>
                <a:cs typeface="Arial" panose="020B0604020202020204" pitchFamily="34" charset="0"/>
              </a:rPr>
              <a:t>Alkitab</a:t>
            </a:r>
            <a:r>
              <a:rPr lang="en-US" altLang="ja-JP" sz="5400" i="1" dirty="0">
                <a:solidFill>
                  <a:srgbClr val="FAFD00"/>
                </a:solidFill>
                <a:latin typeface="Arial" panose="020B0604020202020204" pitchFamily="34" charset="0"/>
                <a:ea typeface="ＭＳ Ｐゴシック" charset="0"/>
                <a:cs typeface="Arial" panose="020B0604020202020204" pitchFamily="34" charset="0"/>
              </a:rPr>
              <a:t> </a:t>
            </a:r>
            <a:r>
              <a:rPr lang="en-US" altLang="ja-JP" sz="5400" i="1" dirty="0" err="1">
                <a:solidFill>
                  <a:srgbClr val="FAFD00"/>
                </a:solidFill>
                <a:latin typeface="Arial" panose="020B0604020202020204" pitchFamily="34" charset="0"/>
                <a:ea typeface="ＭＳ Ｐゴシック" charset="0"/>
                <a:cs typeface="Arial" panose="020B0604020202020204" pitchFamily="34" charset="0"/>
              </a:rPr>
              <a:t>Anda</a:t>
            </a:r>
            <a:r>
              <a:rPr lang="ja-JP" altLang="en-US" sz="5400" i="1" dirty="0">
                <a:solidFill>
                  <a:srgbClr val="FAFD00"/>
                </a:solidFill>
                <a:latin typeface="Arial" panose="020B0604020202020204" pitchFamily="34" charset="0"/>
                <a:ea typeface="ＭＳ Ｐゴシック" charset="0"/>
                <a:cs typeface="Arial" panose="020B0604020202020204" pitchFamily="34" charset="0"/>
              </a:rPr>
              <a:t>”</a:t>
            </a:r>
            <a:endParaRPr lang="en-US" sz="5400" kern="1200"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198660" name="Rectangle 4"/>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rPr>
              <a:t>7</a:t>
            </a:r>
          </a:p>
        </p:txBody>
      </p:sp>
      <p:sp>
        <p:nvSpPr>
          <p:cNvPr id="198661" name="Line 5"/>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 name="Group 6"/>
          <p:cNvGrpSpPr>
            <a:grpSpLocks/>
          </p:cNvGrpSpPr>
          <p:nvPr/>
        </p:nvGrpSpPr>
        <p:grpSpPr bwMode="auto">
          <a:xfrm>
            <a:off x="2995615" y="3079752"/>
            <a:ext cx="1666876" cy="3292475"/>
            <a:chOff x="1967" y="1948"/>
            <a:chExt cx="1050" cy="2074"/>
          </a:xfrm>
        </p:grpSpPr>
        <p:sp>
          <p:nvSpPr>
            <p:cNvPr id="198663" name="Text Box 7"/>
            <p:cNvSpPr txBox="1">
              <a:spLocks noChangeArrowheads="1"/>
            </p:cNvSpPr>
            <p:nvPr/>
          </p:nvSpPr>
          <p:spPr bwMode="auto">
            <a:xfrm>
              <a:off x="1967" y="1948"/>
              <a:ext cx="1050" cy="2074"/>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0" i="0" u="none" strike="noStrike" kern="1200" cap="none" spc="0" normalizeH="0" baseline="0" noProof="0">
                  <a:ln>
                    <a:noFill/>
                  </a:ln>
                  <a:solidFill>
                    <a:srgbClr val="FC0128"/>
                  </a:solidFill>
                  <a:effectLst/>
                  <a:uLnTx/>
                  <a:uFillTx/>
                  <a:latin typeface="Arial" panose="020B0604020202020204" pitchFamily="34" charset="0"/>
                  <a:cs typeface="Arial" panose="020B0604020202020204" pitchFamily="34" charset="0"/>
                </a:rPr>
                <a:t>7</a:t>
              </a:r>
            </a:p>
          </p:txBody>
        </p:sp>
        <p:sp>
          <p:nvSpPr>
            <p:cNvPr id="198664" name="Line 8"/>
            <p:cNvSpPr>
              <a:spLocks noChangeShapeType="1"/>
            </p:cNvSpPr>
            <p:nvPr/>
          </p:nvSpPr>
          <p:spPr bwMode="auto">
            <a:xfrm>
              <a:off x="2243"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08229" name="Text Box 9"/>
          <p:cNvSpPr txBox="1">
            <a:spLocks noChangeArrowheads="1"/>
          </p:cNvSpPr>
          <p:nvPr/>
        </p:nvSpPr>
        <p:spPr bwMode="auto">
          <a:xfrm>
            <a:off x="8753185"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308230" name="Text Box 10"/>
          <p:cNvSpPr txBox="1">
            <a:spLocks noChangeArrowheads="1"/>
          </p:cNvSpPr>
          <p:nvPr/>
        </p:nvSpPr>
        <p:spPr bwMode="auto">
          <a:xfrm>
            <a:off x="8832559"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8231" name="Text Box 11"/>
          <p:cNvSpPr txBox="1">
            <a:spLocks noChangeArrowheads="1"/>
          </p:cNvSpPr>
          <p:nvPr/>
        </p:nvSpPr>
        <p:spPr bwMode="auto">
          <a:xfrm>
            <a:off x="8340227" y="6485037"/>
            <a:ext cx="23435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308232" name="Text Box 12"/>
          <p:cNvSpPr txBox="1">
            <a:spLocks noChangeArrowheads="1"/>
          </p:cNvSpPr>
          <p:nvPr/>
        </p:nvSpPr>
        <p:spPr bwMode="auto">
          <a:xfrm>
            <a:off x="8086580" y="653327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40</a:t>
            </a:r>
          </a:p>
        </p:txBody>
      </p:sp>
      <p:sp>
        <p:nvSpPr>
          <p:cNvPr id="308233" name="Text Box 13"/>
          <p:cNvSpPr txBox="1">
            <a:spLocks noChangeArrowheads="1"/>
          </p:cNvSpPr>
          <p:nvPr/>
        </p:nvSpPr>
        <p:spPr bwMode="auto">
          <a:xfrm>
            <a:off x="8720779" y="6411883"/>
            <a:ext cx="32733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4</a:t>
            </a:r>
          </a:p>
        </p:txBody>
      </p:sp>
      <p:grpSp>
        <p:nvGrpSpPr>
          <p:cNvPr id="3" name="Group 14"/>
          <p:cNvGrpSpPr>
            <a:grpSpLocks/>
          </p:cNvGrpSpPr>
          <p:nvPr/>
        </p:nvGrpSpPr>
        <p:grpSpPr bwMode="auto">
          <a:xfrm>
            <a:off x="636588" y="3113088"/>
            <a:ext cx="8020051" cy="3292476"/>
            <a:chOff x="700" y="283"/>
            <a:chExt cx="4860" cy="2074"/>
          </a:xfrm>
        </p:grpSpPr>
        <p:sp>
          <p:nvSpPr>
            <p:cNvPr id="198671" name="Rectangle 15"/>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marR="0" lvl="0" indent="-342900" algn="ctr" defTabSz="914400" rtl="0"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en-US" sz="18900" b="0"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C</a:t>
              </a:r>
              <a:r>
                <a:rPr kumimoji="0" lang="en-US" sz="189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18900" b="0" i="0" u="none" strike="noStrike" kern="1200" cap="none" spc="0" normalizeH="0" baseline="0" noProof="0">
                  <a:ln>
                    <a:noFill/>
                  </a:ln>
                  <a:solidFill>
                    <a:srgbClr val="114FFB"/>
                  </a:solidFill>
                  <a:effectLst>
                    <a:outerShdw blurRad="38100" dist="38100" dir="2700000" algn="tl">
                      <a:srgbClr val="000000"/>
                    </a:outerShdw>
                  </a:effectLst>
                  <a:uLnTx/>
                  <a:uFillTx/>
                  <a:latin typeface="Arial" panose="020B0604020202020204" pitchFamily="34" charset="0"/>
                  <a:cs typeface="Arial" panose="020B0604020202020204" pitchFamily="34" charset="0"/>
                </a:rPr>
                <a:t>S</a:t>
              </a:r>
              <a:r>
                <a:rPr kumimoji="0" lang="en-US" sz="189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Y </a:t>
              </a:r>
            </a:p>
          </p:txBody>
        </p:sp>
        <p:grpSp>
          <p:nvGrpSpPr>
            <p:cNvPr id="308252" name="Group 16"/>
            <p:cNvGrpSpPr>
              <a:grpSpLocks/>
            </p:cNvGrpSpPr>
            <p:nvPr/>
          </p:nvGrpSpPr>
          <p:grpSpPr bwMode="auto">
            <a:xfrm>
              <a:off x="2154" y="283"/>
              <a:ext cx="1010" cy="2074"/>
              <a:chOff x="1985" y="1948"/>
              <a:chExt cx="1010" cy="2074"/>
            </a:xfrm>
          </p:grpSpPr>
          <p:sp>
            <p:nvSpPr>
              <p:cNvPr id="198673" name="Text Box 17"/>
              <p:cNvSpPr txBox="1">
                <a:spLocks noChangeArrowheads="1"/>
              </p:cNvSpPr>
              <p:nvPr/>
            </p:nvSpPr>
            <p:spPr bwMode="auto">
              <a:xfrm>
                <a:off x="1985" y="1948"/>
                <a:ext cx="1010" cy="2074"/>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0" i="0" u="none" strike="noStrike" kern="1200" cap="none" spc="0" normalizeH="0" baseline="0" noProof="0">
                    <a:ln>
                      <a:noFill/>
                    </a:ln>
                    <a:solidFill>
                      <a:srgbClr val="FC0128"/>
                    </a:solidFill>
                    <a:effectLst/>
                    <a:uLnTx/>
                    <a:uFillTx/>
                    <a:latin typeface="Arial" panose="020B0604020202020204" pitchFamily="34" charset="0"/>
                    <a:cs typeface="Arial" panose="020B0604020202020204" pitchFamily="34" charset="0"/>
                  </a:rPr>
                  <a:t>7</a:t>
                </a:r>
              </a:p>
            </p:txBody>
          </p:sp>
          <p:sp>
            <p:nvSpPr>
              <p:cNvPr id="198674" name="Line 18"/>
              <p:cNvSpPr>
                <a:spLocks noChangeShapeType="1"/>
              </p:cNvSpPr>
              <p:nvPr/>
            </p:nvSpPr>
            <p:spPr bwMode="auto">
              <a:xfrm>
                <a:off x="2243" y="2900"/>
                <a:ext cx="494"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grpSp>
        <p:nvGrpSpPr>
          <p:cNvPr id="5" name="Group 19"/>
          <p:cNvGrpSpPr>
            <a:grpSpLocks/>
          </p:cNvGrpSpPr>
          <p:nvPr/>
        </p:nvGrpSpPr>
        <p:grpSpPr bwMode="auto">
          <a:xfrm>
            <a:off x="665163" y="3081339"/>
            <a:ext cx="7867651" cy="3292476"/>
            <a:chOff x="700" y="283"/>
            <a:chExt cx="4860" cy="2074"/>
          </a:xfrm>
        </p:grpSpPr>
        <p:sp>
          <p:nvSpPr>
            <p:cNvPr id="198676" name="Rectangle 20"/>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marR="0" lvl="0" indent="-342900" algn="ctr" defTabSz="914400" rtl="0"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en-US" sz="18900" b="0"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C</a:t>
              </a:r>
              <a:r>
                <a:rPr kumimoji="0" lang="en-US" sz="189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18900" b="0" i="0" u="none" strike="noStrike" kern="1200" cap="none" spc="0" normalizeH="0" baseline="0" noProof="0">
                  <a:ln>
                    <a:noFill/>
                  </a:ln>
                  <a:solidFill>
                    <a:srgbClr val="114FFB"/>
                  </a:solidFill>
                  <a:effectLst>
                    <a:outerShdw blurRad="38100" dist="38100" dir="2700000" algn="tl">
                      <a:srgbClr val="000000"/>
                    </a:outerShdw>
                  </a:effectLst>
                  <a:uLnTx/>
                  <a:uFillTx/>
                  <a:latin typeface="Arial" panose="020B0604020202020204" pitchFamily="34" charset="0"/>
                  <a:cs typeface="Arial" panose="020B0604020202020204" pitchFamily="34" charset="0"/>
                </a:rPr>
                <a:t>S</a:t>
              </a:r>
              <a:r>
                <a:rPr kumimoji="0" lang="en-US" sz="189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Y </a:t>
              </a:r>
            </a:p>
          </p:txBody>
        </p:sp>
        <p:grpSp>
          <p:nvGrpSpPr>
            <p:cNvPr id="308248" name="Group 21"/>
            <p:cNvGrpSpPr>
              <a:grpSpLocks/>
            </p:cNvGrpSpPr>
            <p:nvPr/>
          </p:nvGrpSpPr>
          <p:grpSpPr bwMode="auto">
            <a:xfrm>
              <a:off x="2146" y="283"/>
              <a:ext cx="1030" cy="2074"/>
              <a:chOff x="1977" y="1948"/>
              <a:chExt cx="1030" cy="2074"/>
            </a:xfrm>
          </p:grpSpPr>
          <p:sp>
            <p:nvSpPr>
              <p:cNvPr id="198678" name="Text Box 22"/>
              <p:cNvSpPr txBox="1">
                <a:spLocks noChangeArrowheads="1"/>
              </p:cNvSpPr>
              <p:nvPr/>
            </p:nvSpPr>
            <p:spPr bwMode="auto">
              <a:xfrm>
                <a:off x="1977" y="1948"/>
                <a:ext cx="1030" cy="2074"/>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0" i="0" u="none" strike="noStrike" kern="1200" cap="none" spc="0" normalizeH="0" baseline="0" noProof="0">
                    <a:ln>
                      <a:noFill/>
                    </a:ln>
                    <a:solidFill>
                      <a:srgbClr val="FC0128"/>
                    </a:solidFill>
                    <a:effectLst/>
                    <a:uLnTx/>
                    <a:uFillTx/>
                    <a:latin typeface="Arial" panose="020B0604020202020204" pitchFamily="34" charset="0"/>
                    <a:cs typeface="Arial" panose="020B0604020202020204" pitchFamily="34" charset="0"/>
                  </a:rPr>
                  <a:t>7</a:t>
                </a:r>
              </a:p>
            </p:txBody>
          </p:sp>
          <p:sp>
            <p:nvSpPr>
              <p:cNvPr id="198679" name="Line 23"/>
              <p:cNvSpPr>
                <a:spLocks noChangeShapeType="1"/>
              </p:cNvSpPr>
              <p:nvPr/>
            </p:nvSpPr>
            <p:spPr bwMode="auto">
              <a:xfrm>
                <a:off x="2243"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grpSp>
        <p:nvGrpSpPr>
          <p:cNvPr id="7" name="Group 24"/>
          <p:cNvGrpSpPr>
            <a:grpSpLocks/>
          </p:cNvGrpSpPr>
          <p:nvPr/>
        </p:nvGrpSpPr>
        <p:grpSpPr bwMode="auto">
          <a:xfrm>
            <a:off x="642937" y="3121026"/>
            <a:ext cx="7943851" cy="3292474"/>
            <a:chOff x="700" y="283"/>
            <a:chExt cx="4860" cy="2074"/>
          </a:xfrm>
        </p:grpSpPr>
        <p:sp>
          <p:nvSpPr>
            <p:cNvPr id="198681" name="Rectangle 25"/>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marR="0" lvl="0" indent="-342900" algn="ctr" defTabSz="914400" rtl="0"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en-US" sz="18900" b="0"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C</a:t>
              </a:r>
              <a:r>
                <a:rPr kumimoji="0" lang="en-US" sz="189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18900" b="0" i="0" u="none" strike="noStrike" kern="1200" cap="none" spc="0" normalizeH="0" baseline="0" noProof="0">
                  <a:ln>
                    <a:noFill/>
                  </a:ln>
                  <a:solidFill>
                    <a:srgbClr val="114FFB"/>
                  </a:solidFill>
                  <a:effectLst>
                    <a:outerShdw blurRad="38100" dist="38100" dir="2700000" algn="tl">
                      <a:srgbClr val="000000"/>
                    </a:outerShdw>
                  </a:effectLst>
                  <a:uLnTx/>
                  <a:uFillTx/>
                  <a:latin typeface="Arial" panose="020B0604020202020204" pitchFamily="34" charset="0"/>
                  <a:cs typeface="Arial" panose="020B0604020202020204" pitchFamily="34" charset="0"/>
                </a:rPr>
                <a:t>S</a:t>
              </a:r>
              <a:r>
                <a:rPr kumimoji="0" lang="en-US" sz="189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Y </a:t>
              </a:r>
            </a:p>
          </p:txBody>
        </p:sp>
        <p:grpSp>
          <p:nvGrpSpPr>
            <p:cNvPr id="308244" name="Group 26"/>
            <p:cNvGrpSpPr>
              <a:grpSpLocks/>
            </p:cNvGrpSpPr>
            <p:nvPr/>
          </p:nvGrpSpPr>
          <p:grpSpPr bwMode="auto">
            <a:xfrm>
              <a:off x="2151" y="283"/>
              <a:ext cx="1020" cy="2074"/>
              <a:chOff x="1982" y="1948"/>
              <a:chExt cx="1020" cy="2074"/>
            </a:xfrm>
          </p:grpSpPr>
          <p:sp>
            <p:nvSpPr>
              <p:cNvPr id="198683" name="Text Box 27"/>
              <p:cNvSpPr txBox="1">
                <a:spLocks noChangeArrowheads="1"/>
              </p:cNvSpPr>
              <p:nvPr/>
            </p:nvSpPr>
            <p:spPr bwMode="auto">
              <a:xfrm>
                <a:off x="1982" y="1948"/>
                <a:ext cx="1020" cy="2074"/>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0" i="0" u="none" strike="noStrike" kern="1200" cap="none" spc="0" normalizeH="0" baseline="0" noProof="0">
                    <a:ln>
                      <a:noFill/>
                    </a:ln>
                    <a:solidFill>
                      <a:srgbClr val="FC0128"/>
                    </a:solidFill>
                    <a:effectLst/>
                    <a:uLnTx/>
                    <a:uFillTx/>
                    <a:latin typeface="Arial" panose="020B0604020202020204" pitchFamily="34" charset="0"/>
                    <a:cs typeface="Arial" panose="020B0604020202020204" pitchFamily="34" charset="0"/>
                  </a:rPr>
                  <a:t>7</a:t>
                </a:r>
              </a:p>
            </p:txBody>
          </p:sp>
          <p:sp>
            <p:nvSpPr>
              <p:cNvPr id="198684" name="Line 28"/>
              <p:cNvSpPr>
                <a:spLocks noChangeShapeType="1"/>
              </p:cNvSpPr>
              <p:nvPr/>
            </p:nvSpPr>
            <p:spPr bwMode="auto">
              <a:xfrm>
                <a:off x="2243"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grpSp>
        <p:nvGrpSpPr>
          <p:cNvPr id="9" name="Group 29"/>
          <p:cNvGrpSpPr>
            <a:grpSpLocks/>
          </p:cNvGrpSpPr>
          <p:nvPr/>
        </p:nvGrpSpPr>
        <p:grpSpPr bwMode="auto">
          <a:xfrm>
            <a:off x="550863" y="3224235"/>
            <a:ext cx="8096251" cy="3292476"/>
            <a:chOff x="700" y="283"/>
            <a:chExt cx="4860" cy="2074"/>
          </a:xfrm>
        </p:grpSpPr>
        <p:sp>
          <p:nvSpPr>
            <p:cNvPr id="198686" name="Rectangle 30"/>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marR="0" lvl="0" indent="-342900" algn="ctr" defTabSz="914400" rtl="0"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en-US" sz="189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C</a:t>
              </a:r>
              <a:r>
                <a:rPr kumimoji="0" lang="en-US" sz="189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18900" b="0" i="0"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cs typeface="Arial" panose="020B0604020202020204" pitchFamily="34" charset="0"/>
                </a:rPr>
                <a:t>S</a:t>
              </a:r>
              <a:r>
                <a:rPr kumimoji="0" lang="en-US" sz="189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Y </a:t>
              </a:r>
            </a:p>
          </p:txBody>
        </p:sp>
        <p:grpSp>
          <p:nvGrpSpPr>
            <p:cNvPr id="308240" name="Group 31"/>
            <p:cNvGrpSpPr>
              <a:grpSpLocks/>
            </p:cNvGrpSpPr>
            <p:nvPr/>
          </p:nvGrpSpPr>
          <p:grpSpPr bwMode="auto">
            <a:xfrm>
              <a:off x="2162" y="283"/>
              <a:ext cx="1001" cy="2074"/>
              <a:chOff x="1993" y="1948"/>
              <a:chExt cx="1001" cy="2074"/>
            </a:xfrm>
          </p:grpSpPr>
          <p:sp>
            <p:nvSpPr>
              <p:cNvPr id="198688" name="Text Box 32"/>
              <p:cNvSpPr txBox="1">
                <a:spLocks noChangeArrowheads="1"/>
              </p:cNvSpPr>
              <p:nvPr/>
            </p:nvSpPr>
            <p:spPr bwMode="auto">
              <a:xfrm>
                <a:off x="1993" y="1948"/>
                <a:ext cx="1001" cy="2074"/>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0" i="0" u="none" strike="noStrike" kern="1200" cap="none" spc="0" normalizeH="0" baseline="0" noProof="0">
                    <a:ln>
                      <a:noFill/>
                    </a:ln>
                    <a:solidFill>
                      <a:srgbClr val="FC0128"/>
                    </a:solidFill>
                    <a:effectLst/>
                    <a:uLnTx/>
                    <a:uFillTx/>
                    <a:latin typeface="Arial" panose="020B0604020202020204" pitchFamily="34" charset="0"/>
                    <a:cs typeface="Arial" panose="020B0604020202020204" pitchFamily="34" charset="0"/>
                  </a:rPr>
                  <a:t>7</a:t>
                </a:r>
              </a:p>
            </p:txBody>
          </p:sp>
          <p:sp>
            <p:nvSpPr>
              <p:cNvPr id="198689" name="Line 33"/>
              <p:cNvSpPr>
                <a:spLocks noChangeShapeType="1"/>
              </p:cNvSpPr>
              <p:nvPr/>
            </p:nvSpPr>
            <p:spPr bwMode="auto">
              <a:xfrm>
                <a:off x="2242"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sp>
        <p:nvSpPr>
          <p:cNvPr id="308238" name="Text Box 34"/>
          <p:cNvSpPr txBox="1">
            <a:spLocks noChangeArrowheads="1"/>
          </p:cNvSpPr>
          <p:nvPr/>
        </p:nvSpPr>
        <p:spPr bwMode="auto">
          <a:xfrm>
            <a:off x="6886400" y="6269444"/>
            <a:ext cx="197361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Buku Panduan hlm. 8-14</a:t>
            </a:r>
          </a:p>
        </p:txBody>
      </p:sp>
    </p:spTree>
    <p:extLst>
      <p:ext uri="{BB962C8B-B14F-4D97-AF65-F5344CB8AC3E}">
        <p14:creationId xmlns:p14="http://schemas.microsoft.com/office/powerpoint/2010/main" val="2893785218"/>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ext Box 2"/>
          <p:cNvSpPr txBox="1">
            <a:spLocks noChangeArrowheads="1"/>
          </p:cNvSpPr>
          <p:nvPr/>
        </p:nvSpPr>
        <p:spPr bwMode="auto">
          <a:xfrm>
            <a:off x="798880" y="3373215"/>
            <a:ext cx="1532792" cy="3000821"/>
          </a:xfrm>
          <a:prstGeom prst="rect">
            <a:avLst/>
          </a:prstGeom>
          <a:noFill/>
          <a:ln w="12700">
            <a:noFill/>
            <a:miter lim="800000"/>
            <a:headEnd/>
            <a:tailEnd/>
          </a:ln>
          <a:effectLst>
            <a:outerShdw blurRad="63500" dist="99190" dir="3011666"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0" i="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rPr>
              <a:t>7</a:t>
            </a:r>
          </a:p>
        </p:txBody>
      </p:sp>
      <p:sp>
        <p:nvSpPr>
          <p:cNvPr id="200707" name="Rectangle 3"/>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rPr>
              <a:t>7</a:t>
            </a:r>
          </a:p>
        </p:txBody>
      </p:sp>
      <p:sp>
        <p:nvSpPr>
          <p:cNvPr id="200708" name="Line 4"/>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00709" name="Rectangle 5"/>
          <p:cNvSpPr>
            <a:spLocks noGrp="1" noChangeArrowheads="1"/>
          </p:cNvSpPr>
          <p:nvPr>
            <p:ph type="ctrTitle"/>
          </p:nvPr>
        </p:nvSpPr>
        <p:spPr bwMode="auto">
          <a:xfrm>
            <a:off x="0" y="1652589"/>
            <a:ext cx="9144000" cy="163195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sz="5400" dirty="0" err="1">
                <a:solidFill>
                  <a:srgbClr val="FAFD00"/>
                </a:solidFill>
                <a:latin typeface="Arial" panose="020B0604020202020204" pitchFamily="34" charset="0"/>
                <a:ea typeface="ＭＳ Ｐゴシック" charset="0"/>
                <a:cs typeface="Arial" panose="020B0604020202020204" pitchFamily="34" charset="0"/>
              </a:rPr>
              <a:t>Membuka</a:t>
            </a:r>
            <a:r>
              <a:rPr lang="en-US" sz="5400" dirty="0">
                <a:solidFill>
                  <a:srgbClr val="FAFD00"/>
                </a:solidFill>
                <a:latin typeface="Arial" panose="020B0604020202020204" pitchFamily="34" charset="0"/>
                <a:ea typeface="ＭＳ Ｐゴシック" charset="0"/>
                <a:cs typeface="Arial" panose="020B0604020202020204" pitchFamily="34" charset="0"/>
              </a:rPr>
              <a:t> </a:t>
            </a:r>
            <a:br>
              <a:rPr lang="en-US" sz="5400" dirty="0">
                <a:solidFill>
                  <a:srgbClr val="FAFD00"/>
                </a:solidFill>
                <a:latin typeface="Arial" panose="020B0604020202020204" pitchFamily="34" charset="0"/>
                <a:ea typeface="ＭＳ Ｐゴシック" charset="0"/>
                <a:cs typeface="Arial" panose="020B0604020202020204" pitchFamily="34" charset="0"/>
              </a:rPr>
            </a:br>
            <a:r>
              <a:rPr lang="ja-JP" altLang="en-US" sz="5400" i="1" dirty="0">
                <a:solidFill>
                  <a:srgbClr val="FAFD00"/>
                </a:solidFill>
                <a:latin typeface="Arial" panose="020B0604020202020204" pitchFamily="34" charset="0"/>
                <a:ea typeface="ＭＳ Ｐゴシック" charset="0"/>
                <a:cs typeface="Arial" panose="020B0604020202020204" pitchFamily="34" charset="0"/>
              </a:rPr>
              <a:t>“</a:t>
            </a:r>
            <a:r>
              <a:rPr lang="en-US" altLang="ja-JP" sz="5400" i="1" dirty="0" err="1">
                <a:solidFill>
                  <a:srgbClr val="FAFD00"/>
                </a:solidFill>
                <a:latin typeface="Arial" panose="020B0604020202020204" pitchFamily="34" charset="0"/>
                <a:ea typeface="ＭＳ Ｐゴシック" charset="0"/>
                <a:cs typeface="Arial" panose="020B0604020202020204" pitchFamily="34" charset="0"/>
              </a:rPr>
              <a:t>Arsip</a:t>
            </a:r>
            <a:r>
              <a:rPr lang="en-US" altLang="ja-JP" sz="5400" i="1" dirty="0">
                <a:solidFill>
                  <a:srgbClr val="FAFD00"/>
                </a:solidFill>
                <a:latin typeface="Arial" panose="020B0604020202020204" pitchFamily="34" charset="0"/>
                <a:ea typeface="ＭＳ Ｐゴシック" charset="0"/>
                <a:cs typeface="Arial" panose="020B0604020202020204" pitchFamily="34" charset="0"/>
              </a:rPr>
              <a:t> </a:t>
            </a:r>
            <a:r>
              <a:rPr lang="en-US" altLang="ja-JP" sz="5400" i="1" dirty="0" err="1">
                <a:solidFill>
                  <a:srgbClr val="FAFD00"/>
                </a:solidFill>
                <a:latin typeface="Arial" panose="020B0604020202020204" pitchFamily="34" charset="0"/>
                <a:ea typeface="ＭＳ Ｐゴシック" charset="0"/>
                <a:cs typeface="Arial" panose="020B0604020202020204" pitchFamily="34" charset="0"/>
              </a:rPr>
              <a:t>Alkitab</a:t>
            </a:r>
            <a:r>
              <a:rPr lang="en-US" altLang="ja-JP" sz="5400" i="1" dirty="0">
                <a:solidFill>
                  <a:srgbClr val="FAFD00"/>
                </a:solidFill>
                <a:latin typeface="Arial" panose="020B0604020202020204" pitchFamily="34" charset="0"/>
                <a:ea typeface="ＭＳ Ｐゴシック" charset="0"/>
                <a:cs typeface="Arial" panose="020B0604020202020204" pitchFamily="34" charset="0"/>
              </a:rPr>
              <a:t> </a:t>
            </a:r>
            <a:r>
              <a:rPr lang="en-US" altLang="ja-JP" sz="5400" i="1" dirty="0" err="1">
                <a:solidFill>
                  <a:srgbClr val="FAFD00"/>
                </a:solidFill>
                <a:latin typeface="Arial" panose="020B0604020202020204" pitchFamily="34" charset="0"/>
                <a:ea typeface="ＭＳ Ｐゴシック" charset="0"/>
                <a:cs typeface="Arial" panose="020B0604020202020204" pitchFamily="34" charset="0"/>
              </a:rPr>
              <a:t>Anda</a:t>
            </a:r>
            <a:r>
              <a:rPr lang="ja-JP" altLang="en-US" sz="5400" i="1" dirty="0">
                <a:solidFill>
                  <a:srgbClr val="FAFD00"/>
                </a:solidFill>
                <a:latin typeface="Arial" panose="020B0604020202020204" pitchFamily="34" charset="0"/>
                <a:ea typeface="ＭＳ Ｐゴシック" charset="0"/>
                <a:cs typeface="Arial" panose="020B0604020202020204" pitchFamily="34" charset="0"/>
              </a:rPr>
              <a:t>”</a:t>
            </a:r>
            <a:endParaRPr lang="en-US" sz="5400" i="1"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200710" name="Rectangle 6"/>
          <p:cNvSpPr>
            <a:spLocks noChangeArrowheads="1"/>
          </p:cNvSpPr>
          <p:nvPr/>
        </p:nvSpPr>
        <p:spPr bwMode="auto">
          <a:xfrm>
            <a:off x="2443164" y="3338513"/>
            <a:ext cx="6173787" cy="17732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marR="0" lvl="0" indent="-342900" algn="l" defTabSz="914400" rtl="0"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en-US" sz="17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17200" b="0" i="0" u="none" strike="noStrike" kern="1200" cap="none" spc="0" normalizeH="0" baseline="0" noProof="0">
                <a:ln>
                  <a:noFill/>
                </a:ln>
                <a:solidFill>
                  <a:srgbClr val="FF66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4</a:t>
            </a:r>
            <a:r>
              <a:rPr kumimoji="0" lang="en-US" sz="15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en-US" sz="17200" b="0" i="0" u="none" strike="noStrike" kern="1200" cap="none" spc="0" normalizeH="0" baseline="0" noProof="0">
                <a:ln>
                  <a:noFill/>
                </a:ln>
                <a:solidFill>
                  <a:srgbClr val="33CC33"/>
                </a:solidFill>
                <a:effectLst>
                  <a:outerShdw blurRad="38100" dist="38100" dir="2700000" algn="tl">
                    <a:srgbClr val="000000"/>
                  </a:outerShdw>
                </a:effectLst>
                <a:uLnTx/>
                <a:uFillTx/>
                <a:latin typeface="Arial" panose="020B0604020202020204" pitchFamily="34" charset="0"/>
                <a:cs typeface="Arial" panose="020B0604020202020204" pitchFamily="34" charset="0"/>
              </a:rPr>
              <a:t>3</a:t>
            </a:r>
            <a:endParaRPr kumimoji="0" lang="en-US" sz="17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00711" name="Line 7"/>
          <p:cNvSpPr>
            <a:spLocks noChangeShapeType="1"/>
          </p:cNvSpPr>
          <p:nvPr/>
        </p:nvSpPr>
        <p:spPr bwMode="auto">
          <a:xfrm>
            <a:off x="1476375" y="4940301"/>
            <a:ext cx="617539" cy="1588"/>
          </a:xfrm>
          <a:prstGeom prst="line">
            <a:avLst/>
          </a:prstGeom>
          <a:noFill/>
          <a:ln w="76200">
            <a:solidFill>
              <a:srgbClr val="FC0128"/>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10279" name="Text Box 8"/>
          <p:cNvSpPr txBox="1">
            <a:spLocks noChangeArrowheads="1"/>
          </p:cNvSpPr>
          <p:nvPr/>
        </p:nvSpPr>
        <p:spPr bwMode="auto">
          <a:xfrm>
            <a:off x="8753185"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310280" name="Text Box 9"/>
          <p:cNvSpPr txBox="1">
            <a:spLocks noChangeArrowheads="1"/>
          </p:cNvSpPr>
          <p:nvPr/>
        </p:nvSpPr>
        <p:spPr bwMode="auto">
          <a:xfrm>
            <a:off x="8797326" y="6183283"/>
            <a:ext cx="25519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310281" name="Text Box 10"/>
          <p:cNvSpPr txBox="1">
            <a:spLocks noChangeArrowheads="1"/>
          </p:cNvSpPr>
          <p:nvPr/>
        </p:nvSpPr>
        <p:spPr bwMode="auto">
          <a:xfrm>
            <a:off x="8338639" y="6485037"/>
            <a:ext cx="23435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310282" name="Text Box 11"/>
          <p:cNvSpPr txBox="1">
            <a:spLocks noChangeArrowheads="1"/>
          </p:cNvSpPr>
          <p:nvPr/>
        </p:nvSpPr>
        <p:spPr bwMode="auto">
          <a:xfrm>
            <a:off x="8086580" y="653327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41</a:t>
            </a:r>
          </a:p>
        </p:txBody>
      </p:sp>
      <p:sp>
        <p:nvSpPr>
          <p:cNvPr id="310283" name="Text Box 12"/>
          <p:cNvSpPr txBox="1">
            <a:spLocks noChangeArrowheads="1"/>
          </p:cNvSpPr>
          <p:nvPr/>
        </p:nvSpPr>
        <p:spPr bwMode="auto">
          <a:xfrm>
            <a:off x="8720779" y="6411883"/>
            <a:ext cx="32733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a:t>
            </a:r>
          </a:p>
        </p:txBody>
      </p:sp>
      <p:sp>
        <p:nvSpPr>
          <p:cNvPr id="310284" name="Text Box 13"/>
          <p:cNvSpPr txBox="1">
            <a:spLocks noChangeArrowheads="1"/>
          </p:cNvSpPr>
          <p:nvPr/>
        </p:nvSpPr>
        <p:spPr bwMode="auto">
          <a:xfrm>
            <a:off x="6886400" y="6269444"/>
            <a:ext cx="197361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Buku Panduan hlm. 8-14</a:t>
            </a:r>
          </a:p>
        </p:txBody>
      </p:sp>
    </p:spTree>
    <p:extLst>
      <p:ext uri="{BB962C8B-B14F-4D97-AF65-F5344CB8AC3E}">
        <p14:creationId xmlns:p14="http://schemas.microsoft.com/office/powerpoint/2010/main" val="3091562175"/>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200706"/>
                                        </p:tgtEl>
                                        <p:attrNameLst>
                                          <p:attrName>style.visibility</p:attrName>
                                        </p:attrNameLst>
                                      </p:cBhvr>
                                      <p:to>
                                        <p:strVal val="visible"/>
                                      </p:to>
                                    </p:set>
                                    <p:anim calcmode="lin" valueType="num">
                                      <p:cBhvr additive="base">
                                        <p:cTn id="7" dur="500" fill="hold"/>
                                        <p:tgtEl>
                                          <p:spTgt spid="200706"/>
                                        </p:tgtEl>
                                        <p:attrNameLst>
                                          <p:attrName>ppt_x</p:attrName>
                                        </p:attrNameLst>
                                      </p:cBhvr>
                                      <p:tavLst>
                                        <p:tav tm="0">
                                          <p:val>
                                            <p:strVal val="1+#ppt_w/2"/>
                                          </p:val>
                                        </p:tav>
                                        <p:tav tm="100000">
                                          <p:val>
                                            <p:strVal val="#ppt_x"/>
                                          </p:val>
                                        </p:tav>
                                      </p:tavLst>
                                    </p:anim>
                                    <p:anim calcmode="lin" valueType="num">
                                      <p:cBhvr additive="base">
                                        <p:cTn id="8" dur="500" fill="hold"/>
                                        <p:tgtEl>
                                          <p:spTgt spid="20070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00711"/>
                                        </p:tgtEl>
                                        <p:attrNameLst>
                                          <p:attrName>style.visibility</p:attrName>
                                        </p:attrNameLst>
                                      </p:cBhvr>
                                      <p:to>
                                        <p:strVal val="visible"/>
                                      </p:to>
                                    </p:set>
                                    <p:anim calcmode="lin" valueType="num">
                                      <p:cBhvr>
                                        <p:cTn id="13" dur="1000" fill="hold"/>
                                        <p:tgtEl>
                                          <p:spTgt spid="200711"/>
                                        </p:tgtEl>
                                        <p:attrNameLst>
                                          <p:attrName>ppt_w</p:attrName>
                                        </p:attrNameLst>
                                      </p:cBhvr>
                                      <p:tavLst>
                                        <p:tav tm="0">
                                          <p:val>
                                            <p:fltVal val="0"/>
                                          </p:val>
                                        </p:tav>
                                        <p:tav tm="100000">
                                          <p:val>
                                            <p:strVal val="#ppt_w"/>
                                          </p:val>
                                        </p:tav>
                                      </p:tavLst>
                                    </p:anim>
                                    <p:anim calcmode="lin" valueType="num">
                                      <p:cBhvr>
                                        <p:cTn id="14" dur="1000" fill="hold"/>
                                        <p:tgtEl>
                                          <p:spTgt spid="200711"/>
                                        </p:tgtEl>
                                        <p:attrNameLst>
                                          <p:attrName>ppt_h</p:attrName>
                                        </p:attrNameLst>
                                      </p:cBhvr>
                                      <p:tavLst>
                                        <p:tav tm="0">
                                          <p:val>
                                            <p:fltVal val="0"/>
                                          </p:val>
                                        </p:tav>
                                        <p:tav tm="100000">
                                          <p:val>
                                            <p:strVal val="#ppt_h"/>
                                          </p:val>
                                        </p:tav>
                                      </p:tavLst>
                                    </p:anim>
                                    <p:anim calcmode="lin" valueType="num">
                                      <p:cBhvr>
                                        <p:cTn id="15" dur="1000" fill="hold"/>
                                        <p:tgtEl>
                                          <p:spTgt spid="200711"/>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007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0710"/>
                                        </p:tgtEl>
                                        <p:attrNameLst>
                                          <p:attrName>style.visibility</p:attrName>
                                        </p:attrNameLst>
                                      </p:cBhvr>
                                      <p:to>
                                        <p:strVal val="visible"/>
                                      </p:to>
                                    </p:set>
                                    <p:animEffect transition="in" filter="wipe(left)">
                                      <p:cBhvr>
                                        <p:cTn id="21" dur="500"/>
                                        <p:tgtEl>
                                          <p:spTgt spid="200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6" grpId="0" autoUpdateAnimBg="0"/>
      <p:bldP spid="200710"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rPr>
              <a:t>7</a:t>
            </a:r>
          </a:p>
        </p:txBody>
      </p:sp>
      <p:sp>
        <p:nvSpPr>
          <p:cNvPr id="202755" name="Line 3"/>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12323" name="Rectangle 5"/>
          <p:cNvSpPr>
            <a:spLocks noChangeArrowheads="1"/>
          </p:cNvSpPr>
          <p:nvPr/>
        </p:nvSpPr>
        <p:spPr bwMode="auto">
          <a:xfrm>
            <a:off x="1371600" y="3886200"/>
            <a:ext cx="64008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02758" name="Rectangle 6"/>
          <p:cNvSpPr>
            <a:spLocks noChangeArrowheads="1"/>
          </p:cNvSpPr>
          <p:nvPr/>
        </p:nvSpPr>
        <p:spPr bwMode="auto">
          <a:xfrm>
            <a:off x="101600" y="3554413"/>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15600" b="1" i="0" u="none" strike="noStrike" kern="1200" cap="none" spc="0" normalizeH="0" baseline="0" noProof="0">
                <a:ln>
                  <a:noFill/>
                </a:ln>
                <a:solidFill>
                  <a:srgbClr val="E8EC39"/>
                </a:solidFill>
                <a:effectLst>
                  <a:outerShdw blurRad="38100" dist="38100" dir="2700000" algn="tl">
                    <a:srgbClr val="000000"/>
                  </a:outerShdw>
                </a:effectLst>
                <a:uLnTx/>
                <a:uFillTx/>
                <a:latin typeface="Arial" panose="020B0604020202020204" pitchFamily="34" charset="0"/>
                <a:cs typeface="Arial" panose="020B0604020202020204" pitchFamily="34" charset="0"/>
              </a:rPr>
              <a:t>C</a:t>
            </a:r>
            <a:r>
              <a:rPr kumimoji="0" lang="en-US" sz="15600" b="1" i="0" u="none" strike="noStrike" kern="1200" cap="none" spc="0" normalizeH="0" baseline="0" noProof="0">
                <a:ln>
                  <a:noFill/>
                </a:ln>
                <a:solidFill>
                  <a:srgbClr val="00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15600" b="1" i="0" u="none" strike="noStrike" kern="1200" cap="none" spc="0" normalizeH="0" baseline="0" noProof="0">
                <a:ln>
                  <a:noFill/>
                </a:ln>
                <a:solidFill>
                  <a:srgbClr val="FF5008"/>
                </a:solidFill>
                <a:effectLst>
                  <a:outerShdw blurRad="38100" dist="38100" dir="2700000" algn="tl">
                    <a:srgbClr val="000000"/>
                  </a:outerShdw>
                </a:effectLst>
                <a:uLnTx/>
                <a:uFillTx/>
                <a:latin typeface="Arial" panose="020B0604020202020204" pitchFamily="34" charset="0"/>
                <a:cs typeface="Arial" panose="020B0604020202020204" pitchFamily="34" charset="0"/>
              </a:rPr>
              <a:t>4</a:t>
            </a:r>
            <a:r>
              <a:rPr kumimoji="0" lang="en-US" sz="15600" b="1" i="0" u="none" strike="noStrike" kern="1200" cap="none" spc="0" normalizeH="0" baseline="0" noProof="0">
                <a:ln>
                  <a:noFill/>
                </a:ln>
                <a:solidFill>
                  <a:srgbClr val="00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 3 </a:t>
            </a:r>
            <a:r>
              <a:rPr kumimoji="0" lang="en-US" sz="15600" b="1" i="0" u="none" strike="noStrike" kern="1200" cap="none" spc="0" normalizeH="0" baseline="0" noProof="0">
                <a:ln>
                  <a:noFill/>
                </a:ln>
                <a:solidFill>
                  <a:srgbClr val="114FFB"/>
                </a:solidFill>
                <a:effectLst>
                  <a:outerShdw blurRad="38100" dist="38100" dir="2700000" algn="tl">
                    <a:srgbClr val="000000"/>
                  </a:outerShdw>
                </a:effectLst>
                <a:uLnTx/>
                <a:uFillTx/>
                <a:latin typeface="Arial" panose="020B0604020202020204" pitchFamily="34" charset="0"/>
                <a:cs typeface="Arial" panose="020B0604020202020204" pitchFamily="34" charset="0"/>
              </a:rPr>
              <a:t>S</a:t>
            </a:r>
            <a:r>
              <a:rPr kumimoji="0" lang="en-US" sz="15600" b="1" i="0" u="none" strike="noStrike" kern="1200" cap="none" spc="0" normalizeH="0" baseline="0" noProof="0">
                <a:ln>
                  <a:noFill/>
                </a:ln>
                <a:solidFill>
                  <a:srgbClr val="00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15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Y</a:t>
            </a:r>
            <a:r>
              <a:rPr kumimoji="0" lang="en-US" sz="15600" b="1" i="0" u="none" strike="noStrike" kern="1200" cap="none" spc="0" normalizeH="0" baseline="0" noProof="0">
                <a:ln>
                  <a:noFill/>
                </a:ln>
                <a:solidFill>
                  <a:srgbClr val="00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202759" name="Rectangle 7"/>
          <p:cNvSpPr>
            <a:spLocks noChangeArrowheads="1"/>
          </p:cNvSpPr>
          <p:nvPr/>
        </p:nvSpPr>
        <p:spPr bwMode="auto">
          <a:xfrm>
            <a:off x="101600" y="3565525"/>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15600" b="1" i="0" u="none" strike="noStrike" kern="1200" cap="none" spc="0" normalizeH="0" baseline="0" noProof="0">
                <a:ln>
                  <a:noFill/>
                </a:ln>
                <a:solidFill>
                  <a:srgbClr val="E8EC39"/>
                </a:solidFill>
                <a:effectLst>
                  <a:outerShdw blurRad="38100" dist="38100" dir="2700000" algn="tl">
                    <a:srgbClr val="000000"/>
                  </a:outerShdw>
                </a:effectLst>
                <a:uLnTx/>
                <a:uFillTx/>
                <a:latin typeface="Arial" panose="020B0604020202020204" pitchFamily="34" charset="0"/>
                <a:cs typeface="Arial" panose="020B0604020202020204" pitchFamily="34" charset="0"/>
              </a:rPr>
              <a:t>C</a:t>
            </a:r>
            <a:r>
              <a:rPr kumimoji="0" lang="en-US" sz="15600" b="1" i="0" u="none" strike="noStrike" kern="1200" cap="none" spc="0" normalizeH="0" baseline="0" noProof="0">
                <a:ln>
                  <a:noFill/>
                </a:ln>
                <a:solidFill>
                  <a:srgbClr val="00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15600" b="1" i="0" u="none" strike="noStrike" kern="1200" cap="none" spc="0" normalizeH="0" baseline="0" noProof="0">
                <a:ln>
                  <a:noFill/>
                </a:ln>
                <a:solidFill>
                  <a:srgbClr val="FF5008"/>
                </a:solidFill>
                <a:effectLst>
                  <a:outerShdw blurRad="38100" dist="38100" dir="2700000" algn="tl">
                    <a:srgbClr val="000000"/>
                  </a:outerShdw>
                </a:effectLst>
                <a:uLnTx/>
                <a:uFillTx/>
                <a:latin typeface="Arial" panose="020B0604020202020204" pitchFamily="34" charset="0"/>
                <a:cs typeface="Arial" panose="020B0604020202020204" pitchFamily="34" charset="0"/>
              </a:rPr>
              <a:t>4</a:t>
            </a:r>
            <a:r>
              <a:rPr kumimoji="0" lang="en-US" sz="15600" b="1" i="0" u="none" strike="noStrike" kern="1200" cap="none" spc="0" normalizeH="0" baseline="0" noProof="0">
                <a:ln>
                  <a:noFill/>
                </a:ln>
                <a:solidFill>
                  <a:srgbClr val="00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 3 </a:t>
            </a:r>
            <a:r>
              <a:rPr kumimoji="0" lang="en-US" sz="15600" b="1" i="0" u="none" strike="noStrike" kern="1200" cap="none" spc="0" normalizeH="0" baseline="0" noProof="0">
                <a:ln>
                  <a:noFill/>
                </a:ln>
                <a:solidFill>
                  <a:srgbClr val="114FFB"/>
                </a:solidFill>
                <a:effectLst>
                  <a:outerShdw blurRad="38100" dist="38100" dir="2700000" algn="tl">
                    <a:srgbClr val="000000"/>
                  </a:outerShdw>
                </a:effectLst>
                <a:uLnTx/>
                <a:uFillTx/>
                <a:latin typeface="Arial" panose="020B0604020202020204" pitchFamily="34" charset="0"/>
                <a:cs typeface="Arial" panose="020B0604020202020204" pitchFamily="34" charset="0"/>
              </a:rPr>
              <a:t>S</a:t>
            </a:r>
            <a:r>
              <a:rPr kumimoji="0" lang="en-US" sz="15600" b="1" i="0" u="none" strike="noStrike" kern="1200" cap="none" spc="0" normalizeH="0" baseline="0" noProof="0">
                <a:ln>
                  <a:noFill/>
                </a:ln>
                <a:solidFill>
                  <a:srgbClr val="00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15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Y</a:t>
            </a:r>
            <a:r>
              <a:rPr kumimoji="0" lang="en-US" sz="15600" b="1" i="0" u="none" strike="noStrike" kern="1200" cap="none" spc="0" normalizeH="0" baseline="0" noProof="0">
                <a:ln>
                  <a:noFill/>
                </a:ln>
                <a:solidFill>
                  <a:srgbClr val="00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p:txBody>
      </p:sp>
      <p:sp>
        <p:nvSpPr>
          <p:cNvPr id="312326" name="Text Box 8"/>
          <p:cNvSpPr txBox="1">
            <a:spLocks noChangeArrowheads="1"/>
          </p:cNvSpPr>
          <p:nvPr/>
        </p:nvSpPr>
        <p:spPr bwMode="auto">
          <a:xfrm>
            <a:off x="8753185"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312327" name="Text Box 9"/>
          <p:cNvSpPr txBox="1">
            <a:spLocks noChangeArrowheads="1"/>
          </p:cNvSpPr>
          <p:nvPr/>
        </p:nvSpPr>
        <p:spPr bwMode="auto">
          <a:xfrm>
            <a:off x="8832559"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12328" name="Text Box 10"/>
          <p:cNvSpPr txBox="1">
            <a:spLocks noChangeArrowheads="1"/>
          </p:cNvSpPr>
          <p:nvPr/>
        </p:nvSpPr>
        <p:spPr bwMode="auto">
          <a:xfrm>
            <a:off x="8338639" y="6485037"/>
            <a:ext cx="23435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312329" name="Text Box 11"/>
          <p:cNvSpPr txBox="1">
            <a:spLocks noChangeArrowheads="1"/>
          </p:cNvSpPr>
          <p:nvPr/>
        </p:nvSpPr>
        <p:spPr bwMode="auto">
          <a:xfrm>
            <a:off x="8086580" y="653327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42</a:t>
            </a:r>
          </a:p>
        </p:txBody>
      </p:sp>
      <p:sp>
        <p:nvSpPr>
          <p:cNvPr id="312330" name="Text Box 12"/>
          <p:cNvSpPr txBox="1">
            <a:spLocks noChangeArrowheads="1"/>
          </p:cNvSpPr>
          <p:nvPr/>
        </p:nvSpPr>
        <p:spPr bwMode="auto">
          <a:xfrm>
            <a:off x="8720779" y="6411883"/>
            <a:ext cx="32733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1</a:t>
            </a:r>
          </a:p>
        </p:txBody>
      </p:sp>
      <p:sp>
        <p:nvSpPr>
          <p:cNvPr id="312331" name="Text Box 13"/>
          <p:cNvSpPr txBox="1">
            <a:spLocks noChangeArrowheads="1"/>
          </p:cNvSpPr>
          <p:nvPr/>
        </p:nvSpPr>
        <p:spPr bwMode="auto">
          <a:xfrm>
            <a:off x="6886400" y="6269444"/>
            <a:ext cx="197361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Buku Panduan hlm. 8-14</a:t>
            </a:r>
          </a:p>
        </p:txBody>
      </p:sp>
      <p:sp>
        <p:nvSpPr>
          <p:cNvPr id="2" name="Title 1"/>
          <p:cNvSpPr>
            <a:spLocks noGrp="1"/>
          </p:cNvSpPr>
          <p:nvPr>
            <p:ph type="title" idx="4294967295"/>
          </p:nvPr>
        </p:nvSpPr>
        <p:spPr>
          <a:xfrm>
            <a:off x="0" y="1643064"/>
            <a:ext cx="9144000" cy="1785937"/>
          </a:xfrm>
          <a:prstGeom prst="rect">
            <a:avLst/>
          </a:prstGeom>
          <a:ln w="12700">
            <a:miter lim="800000"/>
            <a:headEnd/>
            <a:tailEnd/>
          </a:ln>
          <a:effectLst>
            <a:outerShdw blurRad="63500" dist="107763" dir="2700000" algn="ctr" rotWithShape="0">
              <a:schemeClr val="bg2">
                <a:alpha val="74998"/>
              </a:schemeClr>
            </a:outerShdw>
          </a:effectLst>
        </p:spPr>
        <p:txBody>
          <a:bodyPr lIns="90487" tIns="44450" rIns="90487" bIns="44450" anchor="ctr"/>
          <a:lstStyle/>
          <a:p>
            <a:pPr algn="ctr">
              <a:defRPr/>
            </a:pPr>
            <a:r>
              <a:rPr lang="en-US" sz="5400" kern="1200" dirty="0" err="1">
                <a:solidFill>
                  <a:srgbClr val="FAFD00"/>
                </a:solidFill>
                <a:latin typeface="Arial" panose="020B0604020202020204" pitchFamily="34" charset="0"/>
                <a:ea typeface="ＭＳ Ｐゴシック" charset="0"/>
                <a:cs typeface="Arial" panose="020B0604020202020204" pitchFamily="34" charset="0"/>
              </a:rPr>
              <a:t>Membuka</a:t>
            </a:r>
            <a:r>
              <a:rPr lang="en-US" sz="5400" kern="1200" dirty="0">
                <a:solidFill>
                  <a:srgbClr val="FAFD00"/>
                </a:solidFill>
                <a:latin typeface="Arial" panose="020B0604020202020204" pitchFamily="34" charset="0"/>
                <a:ea typeface="ＭＳ Ｐゴシック" charset="0"/>
                <a:cs typeface="Arial" panose="020B0604020202020204" pitchFamily="34" charset="0"/>
              </a:rPr>
              <a:t>  </a:t>
            </a:r>
            <a:br>
              <a:rPr lang="en-US" sz="5400" kern="1200" dirty="0">
                <a:solidFill>
                  <a:srgbClr val="FAFD00"/>
                </a:solidFill>
                <a:latin typeface="Arial" panose="020B0604020202020204" pitchFamily="34" charset="0"/>
                <a:ea typeface="ＭＳ Ｐゴシック" charset="0"/>
                <a:cs typeface="Arial" panose="020B0604020202020204" pitchFamily="34" charset="0"/>
              </a:rPr>
            </a:br>
            <a:r>
              <a:rPr lang="en-US" altLang="ja-JP" sz="5400" i="1" kern="1200" dirty="0">
                <a:solidFill>
                  <a:srgbClr val="FAFD00"/>
                </a:solidFill>
                <a:latin typeface="Arial" panose="020B0604020202020204" pitchFamily="34" charset="0"/>
                <a:ea typeface="ＭＳ Ｐゴシック" charset="0"/>
                <a:cs typeface="Arial" panose="020B0604020202020204" pitchFamily="34" charset="0"/>
              </a:rPr>
              <a:t>“</a:t>
            </a:r>
            <a:r>
              <a:rPr lang="en-US" sz="5400" i="1" kern="1200" dirty="0" err="1">
                <a:solidFill>
                  <a:srgbClr val="FAFD00"/>
                </a:solidFill>
                <a:latin typeface="Arial" panose="020B0604020202020204" pitchFamily="34" charset="0"/>
                <a:ea typeface="ＭＳ Ｐゴシック" charset="0"/>
                <a:cs typeface="Arial" panose="020B0604020202020204" pitchFamily="34" charset="0"/>
              </a:rPr>
              <a:t>Arsip</a:t>
            </a:r>
            <a:r>
              <a:rPr lang="en-US" sz="5400" i="1" kern="1200" dirty="0">
                <a:solidFill>
                  <a:srgbClr val="FAFD00"/>
                </a:solidFill>
                <a:latin typeface="Arial" panose="020B0604020202020204" pitchFamily="34" charset="0"/>
                <a:ea typeface="ＭＳ Ｐゴシック" charset="0"/>
                <a:cs typeface="Arial" panose="020B0604020202020204" pitchFamily="34" charset="0"/>
              </a:rPr>
              <a:t> </a:t>
            </a:r>
            <a:r>
              <a:rPr lang="en-US" sz="5400" i="1" kern="1200" dirty="0" err="1">
                <a:solidFill>
                  <a:srgbClr val="FAFD00"/>
                </a:solidFill>
                <a:latin typeface="Arial" panose="020B0604020202020204" pitchFamily="34" charset="0"/>
                <a:ea typeface="ＭＳ Ｐゴシック" charset="0"/>
                <a:cs typeface="Arial" panose="020B0604020202020204" pitchFamily="34" charset="0"/>
              </a:rPr>
              <a:t>Alkitab</a:t>
            </a:r>
            <a:r>
              <a:rPr lang="en-US" sz="5400" i="1" kern="1200" dirty="0">
                <a:solidFill>
                  <a:srgbClr val="FAFD00"/>
                </a:solidFill>
                <a:latin typeface="Arial" panose="020B0604020202020204" pitchFamily="34" charset="0"/>
                <a:ea typeface="ＭＳ Ｐゴシック" charset="0"/>
                <a:cs typeface="Arial" panose="020B0604020202020204" pitchFamily="34" charset="0"/>
              </a:rPr>
              <a:t> </a:t>
            </a:r>
            <a:r>
              <a:rPr lang="en-US" sz="5400" i="1" kern="1200" dirty="0" err="1">
                <a:solidFill>
                  <a:srgbClr val="FAFD00"/>
                </a:solidFill>
                <a:latin typeface="Arial" panose="020B0604020202020204" pitchFamily="34" charset="0"/>
                <a:ea typeface="ＭＳ Ｐゴシック" charset="0"/>
                <a:cs typeface="Arial" panose="020B0604020202020204" pitchFamily="34" charset="0"/>
              </a:rPr>
              <a:t>Anda</a:t>
            </a:r>
            <a:r>
              <a:rPr lang="en-US" altLang="ja-JP" sz="5400" i="1" kern="1200" dirty="0">
                <a:solidFill>
                  <a:srgbClr val="FAFD00"/>
                </a:solidFill>
                <a:latin typeface="Arial" panose="020B0604020202020204" pitchFamily="34" charset="0"/>
                <a:ea typeface="ＭＳ Ｐゴシック" charset="0"/>
                <a:cs typeface="Arial" panose="020B0604020202020204" pitchFamily="34" charset="0"/>
              </a:rPr>
              <a:t>”</a:t>
            </a:r>
            <a:endParaRPr lang="en-US" sz="5400" i="1" kern="1200" dirty="0">
              <a:solidFill>
                <a:srgbClr val="FAFD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89807646"/>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02758"/>
                                        </p:tgtEl>
                                        <p:attrNameLst>
                                          <p:attrName>style.visibility</p:attrName>
                                        </p:attrNameLst>
                                      </p:cBhvr>
                                      <p:to>
                                        <p:strVal val="visible"/>
                                      </p:to>
                                    </p:set>
                                    <p:anim calcmode="lin" valueType="num">
                                      <p:cBhvr>
                                        <p:cTn id="7" dur="500" fill="hold"/>
                                        <p:tgtEl>
                                          <p:spTgt spid="202758"/>
                                        </p:tgtEl>
                                        <p:attrNameLst>
                                          <p:attrName>ppt_w</p:attrName>
                                        </p:attrNameLst>
                                      </p:cBhvr>
                                      <p:tavLst>
                                        <p:tav tm="0">
                                          <p:val>
                                            <p:fltVal val="0"/>
                                          </p:val>
                                        </p:tav>
                                        <p:tav tm="100000">
                                          <p:val>
                                            <p:strVal val="#ppt_w"/>
                                          </p:val>
                                        </p:tav>
                                      </p:tavLst>
                                    </p:anim>
                                    <p:anim calcmode="lin" valueType="num">
                                      <p:cBhvr>
                                        <p:cTn id="8" dur="500" fill="hold"/>
                                        <p:tgtEl>
                                          <p:spTgt spid="202758"/>
                                        </p:tgtEl>
                                        <p:attrNameLst>
                                          <p:attrName>ppt_h</p:attrName>
                                        </p:attrNameLst>
                                      </p:cBhvr>
                                      <p:tavLst>
                                        <p:tav tm="0">
                                          <p:val>
                                            <p:fltVal val="0"/>
                                          </p:val>
                                        </p:tav>
                                        <p:tav tm="100000">
                                          <p:val>
                                            <p:strVal val="#ppt_h"/>
                                          </p:val>
                                        </p:tav>
                                      </p:tavLst>
                                    </p:anim>
                                    <p:anim calcmode="lin" valueType="num">
                                      <p:cBhvr>
                                        <p:cTn id="9" dur="500" fill="hold"/>
                                        <p:tgtEl>
                                          <p:spTgt spid="202758"/>
                                        </p:tgtEl>
                                        <p:attrNameLst>
                                          <p:attrName>ppt_x</p:attrName>
                                        </p:attrNameLst>
                                      </p:cBhvr>
                                      <p:tavLst>
                                        <p:tav tm="0">
                                          <p:val>
                                            <p:fltVal val="0.5"/>
                                          </p:val>
                                        </p:tav>
                                        <p:tav tm="100000">
                                          <p:val>
                                            <p:strVal val="#ppt_x"/>
                                          </p:val>
                                        </p:tav>
                                      </p:tavLst>
                                    </p:anim>
                                    <p:anim calcmode="lin" valueType="num">
                                      <p:cBhvr>
                                        <p:cTn id="10" dur="500" fill="hold"/>
                                        <p:tgtEl>
                                          <p:spTgt spid="202758"/>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02759"/>
                                        </p:tgtEl>
                                        <p:attrNameLst>
                                          <p:attrName>style.visibility</p:attrName>
                                        </p:attrNameLst>
                                      </p:cBhvr>
                                      <p:to>
                                        <p:strVal val="visible"/>
                                      </p:to>
                                    </p:set>
                                    <p:anim calcmode="lin" valueType="num">
                                      <p:cBhvr>
                                        <p:cTn id="15" dur="500" fill="hold"/>
                                        <p:tgtEl>
                                          <p:spTgt spid="202759"/>
                                        </p:tgtEl>
                                        <p:attrNameLst>
                                          <p:attrName>ppt_w</p:attrName>
                                        </p:attrNameLst>
                                      </p:cBhvr>
                                      <p:tavLst>
                                        <p:tav tm="0">
                                          <p:val>
                                            <p:fltVal val="0"/>
                                          </p:val>
                                        </p:tav>
                                        <p:tav tm="100000">
                                          <p:val>
                                            <p:strVal val="#ppt_w"/>
                                          </p:val>
                                        </p:tav>
                                      </p:tavLst>
                                    </p:anim>
                                    <p:anim calcmode="lin" valueType="num">
                                      <p:cBhvr>
                                        <p:cTn id="16" dur="500" fill="hold"/>
                                        <p:tgtEl>
                                          <p:spTgt spid="202759"/>
                                        </p:tgtEl>
                                        <p:attrNameLst>
                                          <p:attrName>ppt_h</p:attrName>
                                        </p:attrNameLst>
                                      </p:cBhvr>
                                      <p:tavLst>
                                        <p:tav tm="0">
                                          <p:val>
                                            <p:fltVal val="0"/>
                                          </p:val>
                                        </p:tav>
                                        <p:tav tm="100000">
                                          <p:val>
                                            <p:strVal val="#ppt_h"/>
                                          </p:val>
                                        </p:tav>
                                      </p:tavLst>
                                    </p:anim>
                                    <p:anim calcmode="lin" valueType="num">
                                      <p:cBhvr>
                                        <p:cTn id="17" dur="500" fill="hold"/>
                                        <p:tgtEl>
                                          <p:spTgt spid="202759"/>
                                        </p:tgtEl>
                                        <p:attrNameLst>
                                          <p:attrName>ppt_x</p:attrName>
                                        </p:attrNameLst>
                                      </p:cBhvr>
                                      <p:tavLst>
                                        <p:tav tm="0">
                                          <p:val>
                                            <p:fltVal val="0.5"/>
                                          </p:val>
                                        </p:tav>
                                        <p:tav tm="100000">
                                          <p:val>
                                            <p:strVal val="#ppt_x"/>
                                          </p:val>
                                        </p:tav>
                                      </p:tavLst>
                                    </p:anim>
                                    <p:anim calcmode="lin" valueType="num">
                                      <p:cBhvr>
                                        <p:cTn id="18" dur="500" fill="hold"/>
                                        <p:tgtEl>
                                          <p:spTgt spid="20275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8" grpId="0" autoUpdateAnimBg="0"/>
      <p:bldP spid="202759"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F3B461-4AB6-4FF0-2289-399F2A48CF64}"/>
              </a:ext>
            </a:extLst>
          </p:cNvPr>
          <p:cNvPicPr>
            <a:picLocks noChangeAspect="1"/>
          </p:cNvPicPr>
          <p:nvPr/>
        </p:nvPicPr>
        <p:blipFill rotWithShape="1">
          <a:blip r:embed="rId3"/>
          <a:srcRect l="27985" t="15139" r="33532" b="41720"/>
          <a:stretch/>
        </p:blipFill>
        <p:spPr>
          <a:xfrm>
            <a:off x="0" y="0"/>
            <a:ext cx="9144000" cy="6828531"/>
          </a:xfrm>
          <a:prstGeom prst="rect">
            <a:avLst/>
          </a:prstGeom>
        </p:spPr>
      </p:pic>
      <p:sp>
        <p:nvSpPr>
          <p:cNvPr id="900098" name="Rectangle 2"/>
          <p:cNvSpPr>
            <a:spLocks noGrp="1" noChangeArrowheads="1"/>
          </p:cNvSpPr>
          <p:nvPr>
            <p:ph type="ctrTitle"/>
          </p:nvPr>
        </p:nvSpPr>
        <p:spPr>
          <a:xfrm>
            <a:off x="0" y="5718059"/>
            <a:ext cx="9144000" cy="1110472"/>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ستيفن, كيتي وجيسي في جيج هاربور</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1461115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rPr>
              <a:t>7</a:t>
            </a:r>
          </a:p>
        </p:txBody>
      </p:sp>
      <p:sp>
        <p:nvSpPr>
          <p:cNvPr id="204803" name="Line 3"/>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 name="Group 4"/>
          <p:cNvGrpSpPr>
            <a:grpSpLocks/>
          </p:cNvGrpSpPr>
          <p:nvPr/>
        </p:nvGrpSpPr>
        <p:grpSpPr bwMode="auto">
          <a:xfrm>
            <a:off x="2171701" y="5041900"/>
            <a:ext cx="4535488" cy="1016000"/>
            <a:chOff x="1368" y="3176"/>
            <a:chExt cx="2857" cy="640"/>
          </a:xfrm>
        </p:grpSpPr>
        <p:sp>
          <p:nvSpPr>
            <p:cNvPr id="204805" name="Text Box 5"/>
            <p:cNvSpPr txBox="1">
              <a:spLocks noChangeArrowheads="1"/>
            </p:cNvSpPr>
            <p:nvPr/>
          </p:nvSpPr>
          <p:spPr bwMode="auto">
            <a:xfrm>
              <a:off x="1820" y="3176"/>
              <a:ext cx="2405"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Y</a:t>
              </a:r>
              <a:r>
                <a:rPr kumimoji="0" lang="en-US"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YESUS</a:t>
              </a:r>
              <a:endPar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04806" name="AutoShape 6"/>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3" name="Group 7"/>
          <p:cNvGrpSpPr>
            <a:grpSpLocks/>
          </p:cNvGrpSpPr>
          <p:nvPr/>
        </p:nvGrpSpPr>
        <p:grpSpPr bwMode="auto">
          <a:xfrm>
            <a:off x="2147889" y="4076700"/>
            <a:ext cx="4957763" cy="1016000"/>
            <a:chOff x="1353" y="2568"/>
            <a:chExt cx="3123" cy="640"/>
          </a:xfrm>
        </p:grpSpPr>
        <p:sp>
          <p:nvSpPr>
            <p:cNvPr id="204808" name="Text Box 8"/>
            <p:cNvSpPr txBox="1">
              <a:spLocks noChangeArrowheads="1"/>
            </p:cNvSpPr>
            <p:nvPr/>
          </p:nvSpPr>
          <p:spPr bwMode="auto">
            <a:xfrm>
              <a:off x="1820" y="2568"/>
              <a:ext cx="2656"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a:ln>
                    <a:noFill/>
                  </a:ln>
                  <a:solidFill>
                    <a:srgbClr val="114FFB"/>
                  </a:solidFill>
                  <a:effectLst>
                    <a:outerShdw blurRad="38100" dist="38100" dir="2700000" algn="tl">
                      <a:srgbClr val="000000"/>
                    </a:outerShdw>
                  </a:effectLst>
                  <a:uLnTx/>
                  <a:uFillTx/>
                  <a:latin typeface="Arial" panose="020B0604020202020204" pitchFamily="34" charset="0"/>
                  <a:cs typeface="Arial" panose="020B0604020202020204" pitchFamily="34" charset="0"/>
                </a:rPr>
                <a:t>S</a:t>
              </a:r>
              <a:r>
                <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SENYAP</a:t>
              </a:r>
              <a:endPar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04809" name="AutoShape 9"/>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4" name="Group 10"/>
          <p:cNvGrpSpPr>
            <a:grpSpLocks/>
          </p:cNvGrpSpPr>
          <p:nvPr/>
        </p:nvGrpSpPr>
        <p:grpSpPr bwMode="auto">
          <a:xfrm>
            <a:off x="2184400" y="3186112"/>
            <a:ext cx="6089650" cy="1016000"/>
            <a:chOff x="1376" y="2007"/>
            <a:chExt cx="3836" cy="640"/>
          </a:xfrm>
        </p:grpSpPr>
        <p:sp>
          <p:nvSpPr>
            <p:cNvPr id="204811" name="Text Box 11"/>
            <p:cNvSpPr txBox="1">
              <a:spLocks noChangeArrowheads="1"/>
            </p:cNvSpPr>
            <p:nvPr/>
          </p:nvSpPr>
          <p:spPr bwMode="auto">
            <a:xfrm>
              <a:off x="1849" y="2007"/>
              <a:ext cx="3363" cy="640"/>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a:ln>
                    <a:noFill/>
                  </a:ln>
                  <a:solidFill>
                    <a:srgbClr val="07DD3A"/>
                  </a:solidFill>
                  <a:effectLst>
                    <a:outerShdw blurRad="38100" dist="38100" dir="2700000" algn="tl">
                      <a:srgbClr val="000000"/>
                    </a:outerShdw>
                  </a:effectLst>
                  <a:uLnTx/>
                  <a:uFillTx/>
                  <a:latin typeface="Arial" panose="020B0604020202020204" pitchFamily="34" charset="0"/>
                  <a:cs typeface="Arial" panose="020B0604020202020204" pitchFamily="34" charset="0"/>
                </a:rPr>
                <a:t>3</a:t>
              </a:r>
              <a:r>
                <a:rPr kumimoji="0" lang="en-US" sz="4800" b="1" i="0" u="none" strike="noStrike" kern="1200" cap="none" spc="0" normalizeH="0" baseline="0" noProof="0">
                  <a:ln>
                    <a:noFill/>
                  </a:ln>
                  <a:solidFill>
                    <a:srgbClr val="07DD3A"/>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KOMUNITAS</a:t>
              </a:r>
              <a:endPar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04812" name="AutoShape 12"/>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5" name="Group 13"/>
          <p:cNvGrpSpPr>
            <a:grpSpLocks/>
          </p:cNvGrpSpPr>
          <p:nvPr/>
        </p:nvGrpSpPr>
        <p:grpSpPr bwMode="auto">
          <a:xfrm>
            <a:off x="2184400" y="2327276"/>
            <a:ext cx="4800601" cy="1016000"/>
            <a:chOff x="1376" y="1466"/>
            <a:chExt cx="3024" cy="640"/>
          </a:xfrm>
        </p:grpSpPr>
        <p:sp>
          <p:nvSpPr>
            <p:cNvPr id="204814" name="Text Box 14"/>
            <p:cNvSpPr txBox="1">
              <a:spLocks noChangeArrowheads="1"/>
            </p:cNvSpPr>
            <p:nvPr/>
          </p:nvSpPr>
          <p:spPr bwMode="auto">
            <a:xfrm>
              <a:off x="1854" y="1466"/>
              <a:ext cx="2546" cy="64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a:ln>
                    <a:noFill/>
                  </a:ln>
                  <a:solidFill>
                    <a:srgbClr val="EA304F"/>
                  </a:solidFill>
                  <a:effectLst>
                    <a:outerShdw blurRad="38100" dist="38100" dir="2700000" algn="tl">
                      <a:srgbClr val="000000"/>
                    </a:outerShdw>
                  </a:effectLst>
                  <a:uLnTx/>
                  <a:uFillTx/>
                  <a:latin typeface="Arial" panose="020B0604020202020204" pitchFamily="34" charset="0"/>
                  <a:cs typeface="Arial" panose="020B0604020202020204" pitchFamily="34" charset="0"/>
                </a:rPr>
                <a:t>4</a:t>
              </a:r>
              <a:r>
                <a:rPr kumimoji="0" lang="en-US" sz="4800" b="1" i="0" u="none" strike="noStrike" kern="1200" cap="none" spc="0" normalizeH="0" baseline="0" noProof="0">
                  <a:ln>
                    <a:noFill/>
                  </a:ln>
                  <a:solidFill>
                    <a:srgbClr val="EA304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TOKOH </a:t>
              </a:r>
              <a:endPar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04815" name="AutoShape 15"/>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6" name="Group 16"/>
          <p:cNvGrpSpPr>
            <a:grpSpLocks/>
          </p:cNvGrpSpPr>
          <p:nvPr/>
        </p:nvGrpSpPr>
        <p:grpSpPr bwMode="auto">
          <a:xfrm>
            <a:off x="2159000" y="1512890"/>
            <a:ext cx="5594350" cy="923925"/>
            <a:chOff x="1360" y="935"/>
            <a:chExt cx="3524" cy="582"/>
          </a:xfrm>
        </p:grpSpPr>
        <p:sp>
          <p:nvSpPr>
            <p:cNvPr id="204817" name="Text Box 17"/>
            <p:cNvSpPr txBox="1">
              <a:spLocks noChangeArrowheads="1"/>
            </p:cNvSpPr>
            <p:nvPr/>
          </p:nvSpPr>
          <p:spPr bwMode="auto">
            <a:xfrm>
              <a:off x="1750" y="935"/>
              <a:ext cx="3134"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5400" b="1" i="0" u="none" strike="noStrike" kern="1200" cap="none" spc="0" normalizeH="0" baseline="0" noProof="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C </a:t>
              </a:r>
              <a:r>
                <a:rPr kumimoji="0" lang="en-US" sz="4800" b="1" i="0" u="none" strike="noStrike" kern="1200" cap="none" spc="0" normalizeH="0" baseline="0" noProof="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CIPTAAN   </a:t>
              </a:r>
              <a:endPar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04818" name="AutoShape 18"/>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14376" name="Text Box 19"/>
          <p:cNvSpPr txBox="1">
            <a:spLocks noChangeArrowheads="1"/>
          </p:cNvSpPr>
          <p:nvPr/>
        </p:nvSpPr>
        <p:spPr bwMode="auto">
          <a:xfrm>
            <a:off x="8753185"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314377" name="Text Box 20"/>
          <p:cNvSpPr txBox="1">
            <a:spLocks noChangeArrowheads="1"/>
          </p:cNvSpPr>
          <p:nvPr/>
        </p:nvSpPr>
        <p:spPr bwMode="auto">
          <a:xfrm>
            <a:off x="8553159"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14378" name="Text Box 21"/>
          <p:cNvSpPr txBox="1">
            <a:spLocks noChangeArrowheads="1"/>
          </p:cNvSpPr>
          <p:nvPr/>
        </p:nvSpPr>
        <p:spPr bwMode="auto">
          <a:xfrm>
            <a:off x="8059239" y="6485037"/>
            <a:ext cx="23435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314379" name="Text Box 22"/>
          <p:cNvSpPr txBox="1">
            <a:spLocks noChangeArrowheads="1"/>
          </p:cNvSpPr>
          <p:nvPr/>
        </p:nvSpPr>
        <p:spPr bwMode="auto">
          <a:xfrm>
            <a:off x="8720779" y="6411883"/>
            <a:ext cx="32733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5</a:t>
            </a:r>
          </a:p>
        </p:txBody>
      </p:sp>
      <p:sp>
        <p:nvSpPr>
          <p:cNvPr id="314380" name="Text Box 23"/>
          <p:cNvSpPr txBox="1">
            <a:spLocks noChangeArrowheads="1"/>
          </p:cNvSpPr>
          <p:nvPr/>
        </p:nvSpPr>
        <p:spPr bwMode="auto">
          <a:xfrm>
            <a:off x="8086580" y="653327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43</a:t>
            </a:r>
          </a:p>
        </p:txBody>
      </p:sp>
      <p:sp>
        <p:nvSpPr>
          <p:cNvPr id="204824" name="Rectangle 24"/>
          <p:cNvSpPr>
            <a:spLocks noGrp="1" noChangeArrowheads="1"/>
          </p:cNvSpPr>
          <p:nvPr>
            <p:ph type="title"/>
          </p:nvPr>
        </p:nvSpPr>
        <p:spPr bwMode="auto">
          <a:xfrm>
            <a:off x="1843089" y="428625"/>
            <a:ext cx="69723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defRPr/>
            </a:pPr>
            <a:r>
              <a:rPr lang="en-US">
                <a:solidFill>
                  <a:srgbClr val="FAFD00"/>
                </a:solidFill>
                <a:latin typeface="Arial" panose="020B0604020202020204" pitchFamily="34" charset="0"/>
                <a:ea typeface="ＭＳ Ｐゴシック" charset="0"/>
                <a:cs typeface="Arial" panose="020B0604020202020204" pitchFamily="34" charset="0"/>
              </a:rPr>
              <a:t>5 Kata Kunci atau Ungkapan:</a:t>
            </a:r>
          </a:p>
        </p:txBody>
      </p:sp>
      <p:sp>
        <p:nvSpPr>
          <p:cNvPr id="314382" name="Text Box 25"/>
          <p:cNvSpPr txBox="1">
            <a:spLocks noChangeArrowheads="1"/>
          </p:cNvSpPr>
          <p:nvPr/>
        </p:nvSpPr>
        <p:spPr bwMode="auto">
          <a:xfrm>
            <a:off x="6886400" y="6269444"/>
            <a:ext cx="197361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Buku Panduan hlm. 8-14</a:t>
            </a:r>
          </a:p>
        </p:txBody>
      </p:sp>
    </p:spTree>
    <p:extLst>
      <p:ext uri="{BB962C8B-B14F-4D97-AF65-F5344CB8AC3E}">
        <p14:creationId xmlns:p14="http://schemas.microsoft.com/office/powerpoint/2010/main" val="2067572418"/>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3" presetClass="entr" presetSubtype="139"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83" presetClass="entr" presetSubtype="139"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rPr>
              <a:t>7</a:t>
            </a:r>
          </a:p>
        </p:txBody>
      </p:sp>
      <p:sp>
        <p:nvSpPr>
          <p:cNvPr id="206851" name="Line 3"/>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06852" name="Oval 4"/>
          <p:cNvSpPr>
            <a:spLocks noChangeArrowheads="1"/>
          </p:cNvSpPr>
          <p:nvPr/>
        </p:nvSpPr>
        <p:spPr bwMode="auto">
          <a:xfrm>
            <a:off x="1582739" y="2381251"/>
            <a:ext cx="6311900" cy="958850"/>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16420" name="Text Box 5"/>
          <p:cNvSpPr txBox="1">
            <a:spLocks noChangeArrowheads="1"/>
          </p:cNvSpPr>
          <p:nvPr/>
        </p:nvSpPr>
        <p:spPr bwMode="auto">
          <a:xfrm>
            <a:off x="8753185"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316421" name="Text Box 6"/>
          <p:cNvSpPr txBox="1">
            <a:spLocks noChangeArrowheads="1"/>
          </p:cNvSpPr>
          <p:nvPr/>
        </p:nvSpPr>
        <p:spPr bwMode="auto">
          <a:xfrm>
            <a:off x="8797326" y="6183283"/>
            <a:ext cx="25519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316422" name="Text Box 7"/>
          <p:cNvSpPr txBox="1">
            <a:spLocks noChangeArrowheads="1"/>
          </p:cNvSpPr>
          <p:nvPr/>
        </p:nvSpPr>
        <p:spPr bwMode="auto">
          <a:xfrm>
            <a:off x="8314587" y="6485037"/>
            <a:ext cx="28405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316423" name="Text Box 8"/>
          <p:cNvSpPr txBox="1">
            <a:spLocks noChangeArrowheads="1"/>
          </p:cNvSpPr>
          <p:nvPr/>
        </p:nvSpPr>
        <p:spPr bwMode="auto">
          <a:xfrm>
            <a:off x="8086580" y="653327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45</a:t>
            </a:r>
          </a:p>
        </p:txBody>
      </p:sp>
      <p:grpSp>
        <p:nvGrpSpPr>
          <p:cNvPr id="316424" name="Group 9"/>
          <p:cNvGrpSpPr>
            <a:grpSpLocks/>
          </p:cNvGrpSpPr>
          <p:nvPr/>
        </p:nvGrpSpPr>
        <p:grpSpPr bwMode="auto">
          <a:xfrm>
            <a:off x="2171700" y="5041900"/>
            <a:ext cx="4559300" cy="1016000"/>
            <a:chOff x="1368" y="3176"/>
            <a:chExt cx="2872" cy="640"/>
          </a:xfrm>
        </p:grpSpPr>
        <p:sp>
          <p:nvSpPr>
            <p:cNvPr id="206858" name="Text Box 10"/>
            <p:cNvSpPr txBox="1">
              <a:spLocks noChangeArrowheads="1"/>
            </p:cNvSpPr>
            <p:nvPr/>
          </p:nvSpPr>
          <p:spPr bwMode="auto">
            <a:xfrm>
              <a:off x="1835" y="3176"/>
              <a:ext cx="2405"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Y</a:t>
              </a:r>
              <a:r>
                <a:rPr kumimoji="0" lang="en-US"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YESUS</a:t>
              </a:r>
              <a:endPar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06859" name="AutoShape 11"/>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316425" name="Group 12"/>
          <p:cNvGrpSpPr>
            <a:grpSpLocks/>
          </p:cNvGrpSpPr>
          <p:nvPr/>
        </p:nvGrpSpPr>
        <p:grpSpPr bwMode="auto">
          <a:xfrm>
            <a:off x="2147890" y="4076700"/>
            <a:ext cx="4938712" cy="1016000"/>
            <a:chOff x="1353" y="2568"/>
            <a:chExt cx="3111" cy="640"/>
          </a:xfrm>
        </p:grpSpPr>
        <p:sp>
          <p:nvSpPr>
            <p:cNvPr id="206861" name="Text Box 13"/>
            <p:cNvSpPr txBox="1">
              <a:spLocks noChangeArrowheads="1"/>
            </p:cNvSpPr>
            <p:nvPr/>
          </p:nvSpPr>
          <p:spPr bwMode="auto">
            <a:xfrm>
              <a:off x="1808" y="2568"/>
              <a:ext cx="2656"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a:ln>
                    <a:noFill/>
                  </a:ln>
                  <a:solidFill>
                    <a:srgbClr val="114FFB"/>
                  </a:solidFill>
                  <a:effectLst>
                    <a:outerShdw blurRad="38100" dist="38100" dir="2700000" algn="tl">
                      <a:srgbClr val="000000"/>
                    </a:outerShdw>
                  </a:effectLst>
                  <a:uLnTx/>
                  <a:uFillTx/>
                  <a:latin typeface="Arial" panose="020B0604020202020204" pitchFamily="34" charset="0"/>
                  <a:cs typeface="Arial" panose="020B0604020202020204" pitchFamily="34" charset="0"/>
                </a:rPr>
                <a:t>S</a:t>
              </a:r>
              <a:r>
                <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SENYAP</a:t>
              </a:r>
              <a:endPar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06862" name="AutoShape 14"/>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206863" name="Text Box 15"/>
          <p:cNvSpPr txBox="1">
            <a:spLocks noChangeArrowheads="1"/>
          </p:cNvSpPr>
          <p:nvPr/>
        </p:nvSpPr>
        <p:spPr bwMode="auto">
          <a:xfrm>
            <a:off x="2992439" y="3186282"/>
            <a:ext cx="5339090" cy="1015663"/>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a:ln>
                  <a:noFill/>
                </a:ln>
                <a:solidFill>
                  <a:srgbClr val="07DD3A"/>
                </a:solidFill>
                <a:effectLst>
                  <a:outerShdw blurRad="38100" dist="38100" dir="2700000" algn="tl">
                    <a:srgbClr val="000000"/>
                  </a:outerShdw>
                </a:effectLst>
                <a:uLnTx/>
                <a:uFillTx/>
                <a:latin typeface="Arial" panose="020B0604020202020204" pitchFamily="34" charset="0"/>
                <a:cs typeface="Arial" panose="020B0604020202020204" pitchFamily="34" charset="0"/>
              </a:rPr>
              <a:t>3</a:t>
            </a:r>
            <a:r>
              <a:rPr kumimoji="0" lang="en-US" sz="4800" b="1" i="0" u="none" strike="noStrike" kern="1200" cap="none" spc="0" normalizeH="0" baseline="0" noProof="0">
                <a:ln>
                  <a:noFill/>
                </a:ln>
                <a:solidFill>
                  <a:srgbClr val="07DD3A"/>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KOMUNITAS</a:t>
            </a:r>
            <a:endPar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06864" name="AutoShape 16"/>
          <p:cNvSpPr>
            <a:spLocks noChangeArrowheads="1"/>
          </p:cNvSpPr>
          <p:nvPr/>
        </p:nvSpPr>
        <p:spPr bwMode="auto">
          <a:xfrm>
            <a:off x="2184401" y="3390901"/>
            <a:ext cx="622300" cy="596900"/>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16428" name="Group 17"/>
          <p:cNvGrpSpPr>
            <a:grpSpLocks/>
          </p:cNvGrpSpPr>
          <p:nvPr/>
        </p:nvGrpSpPr>
        <p:grpSpPr bwMode="auto">
          <a:xfrm>
            <a:off x="2184401" y="2327276"/>
            <a:ext cx="4711701" cy="1016000"/>
            <a:chOff x="1376" y="1466"/>
            <a:chExt cx="2968" cy="640"/>
          </a:xfrm>
        </p:grpSpPr>
        <p:sp>
          <p:nvSpPr>
            <p:cNvPr id="206866" name="Text Box 18"/>
            <p:cNvSpPr txBox="1">
              <a:spLocks noChangeArrowheads="1"/>
            </p:cNvSpPr>
            <p:nvPr/>
          </p:nvSpPr>
          <p:spPr bwMode="auto">
            <a:xfrm>
              <a:off x="1906" y="1466"/>
              <a:ext cx="2438" cy="64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a:ln>
                    <a:noFill/>
                  </a:ln>
                  <a:solidFill>
                    <a:srgbClr val="EA304F"/>
                  </a:solidFill>
                  <a:effectLst>
                    <a:outerShdw blurRad="38100" dist="38100" dir="2700000" algn="tl">
                      <a:srgbClr val="000000"/>
                    </a:outerShdw>
                  </a:effectLst>
                  <a:uLnTx/>
                  <a:uFillTx/>
                  <a:latin typeface="Arial" panose="020B0604020202020204" pitchFamily="34" charset="0"/>
                  <a:cs typeface="Arial" panose="020B0604020202020204" pitchFamily="34" charset="0"/>
                </a:rPr>
                <a:t>4</a:t>
              </a:r>
              <a:r>
                <a:rPr kumimoji="0" lang="en-US" sz="4800" b="1" i="0" u="none" strike="noStrike" kern="1200" cap="none" spc="0" normalizeH="0" baseline="0" noProof="0">
                  <a:ln>
                    <a:noFill/>
                  </a:ln>
                  <a:solidFill>
                    <a:srgbClr val="EA304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TOKOH</a:t>
              </a:r>
              <a:endPar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06867" name="AutoShape 19"/>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316429" name="Group 20"/>
          <p:cNvGrpSpPr>
            <a:grpSpLocks/>
          </p:cNvGrpSpPr>
          <p:nvPr/>
        </p:nvGrpSpPr>
        <p:grpSpPr bwMode="auto">
          <a:xfrm>
            <a:off x="2159001" y="1484315"/>
            <a:ext cx="5311775" cy="923925"/>
            <a:chOff x="1360" y="935"/>
            <a:chExt cx="3346" cy="582"/>
          </a:xfrm>
        </p:grpSpPr>
        <p:sp>
          <p:nvSpPr>
            <p:cNvPr id="206869" name="Text Box 21"/>
            <p:cNvSpPr txBox="1">
              <a:spLocks noChangeArrowheads="1"/>
            </p:cNvSpPr>
            <p:nvPr/>
          </p:nvSpPr>
          <p:spPr bwMode="auto">
            <a:xfrm>
              <a:off x="1922" y="935"/>
              <a:ext cx="2784"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5400" b="1" i="0" u="none" strike="noStrike" kern="1200" cap="none" spc="0" normalizeH="0" baseline="0" noProof="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C</a:t>
              </a:r>
              <a:r>
                <a:rPr kumimoji="0" lang="en-US" sz="4800" b="1" i="0" u="none" strike="noStrike" kern="1200" cap="none" spc="0" normalizeH="0" baseline="0" noProof="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CIPTAAN</a:t>
              </a:r>
              <a:endPar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06870" name="AutoShape 22"/>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206871" name="Rectangle 23"/>
          <p:cNvSpPr>
            <a:spLocks noGrp="1" noChangeArrowheads="1"/>
          </p:cNvSpPr>
          <p:nvPr>
            <p:ph type="title"/>
          </p:nvPr>
        </p:nvSpPr>
        <p:spPr bwMode="auto">
          <a:xfrm>
            <a:off x="1843089" y="428625"/>
            <a:ext cx="69723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defRPr/>
            </a:pPr>
            <a:r>
              <a:rPr lang="en-US">
                <a:solidFill>
                  <a:srgbClr val="FAFD00"/>
                </a:solidFill>
                <a:latin typeface="Arial" panose="020B0604020202020204" pitchFamily="34" charset="0"/>
                <a:ea typeface="ＭＳ Ｐゴシック" charset="0"/>
                <a:cs typeface="Arial" panose="020B0604020202020204" pitchFamily="34" charset="0"/>
              </a:rPr>
              <a:t>5 Kata Kunci atau Ungkapan:</a:t>
            </a:r>
          </a:p>
        </p:txBody>
      </p:sp>
      <p:sp>
        <p:nvSpPr>
          <p:cNvPr id="316431" name="Text Box 24"/>
          <p:cNvSpPr txBox="1">
            <a:spLocks noChangeArrowheads="1"/>
          </p:cNvSpPr>
          <p:nvPr/>
        </p:nvSpPr>
        <p:spPr bwMode="auto">
          <a:xfrm>
            <a:off x="6886400" y="6269444"/>
            <a:ext cx="197361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Buku Panduan hlm. 8-14</a:t>
            </a:r>
          </a:p>
        </p:txBody>
      </p:sp>
    </p:spTree>
    <p:extLst>
      <p:ext uri="{BB962C8B-B14F-4D97-AF65-F5344CB8AC3E}">
        <p14:creationId xmlns:p14="http://schemas.microsoft.com/office/powerpoint/2010/main" val="3495013707"/>
      </p:ext>
    </p:extLst>
  </p:cSld>
  <p:clrMapOvr>
    <a:masterClrMapping/>
  </p:clrMapOvr>
  <p:transition>
    <p:wheel spokes="0"/>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bwMode="auto">
          <a:xfrm>
            <a:off x="620713"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r">
              <a:defRPr/>
            </a:pPr>
            <a:r>
              <a:rPr lang="en-US" sz="4800" dirty="0">
                <a:solidFill>
                  <a:srgbClr val="FF5008"/>
                </a:solidFill>
                <a:latin typeface="Arial" panose="020B0604020202020204" pitchFamily="34" charset="0"/>
                <a:ea typeface="ＭＳ Ｐゴシック" charset="0"/>
                <a:cs typeface="Arial" panose="020B0604020202020204" pitchFamily="34" charset="0"/>
              </a:rPr>
              <a:t>     4  TOKOH </a:t>
            </a:r>
            <a:r>
              <a:rPr lang="en-US" sz="4800" dirty="0" err="1">
                <a:solidFill>
                  <a:srgbClr val="FAFD00"/>
                </a:solidFill>
                <a:latin typeface="Arial" panose="020B0604020202020204" pitchFamily="34" charset="0"/>
                <a:ea typeface="ＭＳ Ｐゴシック" charset="0"/>
                <a:cs typeface="Arial" panose="020B0604020202020204" pitchFamily="34" charset="0"/>
              </a:rPr>
              <a:t>tsb</a:t>
            </a:r>
            <a:r>
              <a:rPr lang="en-US" sz="4800" dirty="0">
                <a:solidFill>
                  <a:srgbClr val="FAFD00"/>
                </a:solidFill>
                <a:latin typeface="Arial" panose="020B0604020202020204" pitchFamily="34" charset="0"/>
                <a:ea typeface="ＭＳ Ｐゴシック" charset="0"/>
                <a:cs typeface="Arial" panose="020B0604020202020204" pitchFamily="34" charset="0"/>
              </a:rPr>
              <a:t> </a:t>
            </a:r>
            <a:r>
              <a:rPr lang="en-US" sz="4800" dirty="0" err="1">
                <a:solidFill>
                  <a:srgbClr val="FAFD00"/>
                </a:solidFill>
                <a:latin typeface="Arial" panose="020B0604020202020204" pitchFamily="34" charset="0"/>
                <a:ea typeface="ＭＳ Ｐゴシック" charset="0"/>
                <a:cs typeface="Arial" panose="020B0604020202020204" pitchFamily="34" charset="0"/>
              </a:rPr>
              <a:t>adalah</a:t>
            </a:r>
            <a:r>
              <a:rPr lang="en-US" sz="4800" dirty="0">
                <a:solidFill>
                  <a:srgbClr val="FAFD00"/>
                </a:solidFill>
                <a:latin typeface="Arial" panose="020B0604020202020204" pitchFamily="34" charset="0"/>
                <a:ea typeface="ＭＳ Ｐゴシック" charset="0"/>
                <a:cs typeface="Arial" panose="020B0604020202020204" pitchFamily="34" charset="0"/>
              </a:rPr>
              <a:t>:</a:t>
            </a:r>
          </a:p>
        </p:txBody>
      </p:sp>
      <p:sp>
        <p:nvSpPr>
          <p:cNvPr id="208899" name="Rectangle 3"/>
          <p:cNvSpPr>
            <a:spLocks noGrp="1" noChangeArrowheads="1"/>
          </p:cNvSpPr>
          <p:nvPr>
            <p:ph type="body" idx="1"/>
          </p:nvPr>
        </p:nvSpPr>
        <p:spPr bwMode="auto">
          <a:xfrm>
            <a:off x="2324101" y="1981200"/>
            <a:ext cx="4760913" cy="4114800"/>
          </a:xfrm>
          <a:ln w="12700">
            <a:miter lim="800000"/>
            <a:headEnd/>
            <a:tailEnd/>
          </a:ln>
        </p:spPr>
        <p:txBody>
          <a:bodyPr wrap="square" lIns="90487" tIns="44450" rIns="90487" bIns="44450" numCol="1" anchor="t" anchorCtr="0" compatLnSpc="1">
            <a:prstTxWarp prst="textNoShape">
              <a:avLst/>
            </a:prstTxWarp>
          </a:bodyPr>
          <a:lstStyle/>
          <a:p>
            <a:pPr marL="677863" indent="-677863" defTabSz="1033463">
              <a:defRPr/>
            </a:pPr>
            <a:r>
              <a:rPr lang="en-US" sz="5400" b="1" dirty="0">
                <a:effectLst>
                  <a:outerShdw blurRad="127000" dist="127000" dir="2700000" algn="tl">
                    <a:srgbClr val="000000"/>
                  </a:outerShdw>
                </a:effectLst>
                <a:latin typeface="Arial" panose="020B0604020202020204" pitchFamily="34" charset="0"/>
                <a:ea typeface="ＭＳ Ｐゴシック" charset="0"/>
                <a:cs typeface="Arial" panose="020B0604020202020204" pitchFamily="34" charset="0"/>
              </a:rPr>
              <a:t>A</a:t>
            </a:r>
            <a:r>
              <a:rPr lang="en-US" sz="5400" b="1" dirty="0">
                <a:solidFill>
                  <a:srgbClr val="00FF00"/>
                </a:solidFill>
                <a:effectLst>
                  <a:outerShdw blurRad="127000" dist="127000" dir="2700000" algn="tl">
                    <a:srgbClr val="000000"/>
                  </a:outerShdw>
                </a:effectLst>
                <a:latin typeface="Arial" panose="020B0604020202020204" pitchFamily="34" charset="0"/>
                <a:ea typeface="ＭＳ Ｐゴシック" charset="0"/>
                <a:cs typeface="Arial" panose="020B0604020202020204" pitchFamily="34" charset="0"/>
              </a:rPr>
              <a:t> </a:t>
            </a:r>
            <a:r>
              <a:rPr lang="en-US" sz="5400" b="1" dirty="0">
                <a:solidFill>
                  <a:srgbClr val="FF5008"/>
                </a:solidFill>
                <a:effectLst>
                  <a:outerShdw blurRad="127000" dist="127000" dir="2700000" algn="tl">
                    <a:srgbClr val="000000"/>
                  </a:outerShdw>
                </a:effectLst>
                <a:latin typeface="Arial" panose="020B0604020202020204" pitchFamily="34" charset="0"/>
                <a:ea typeface="ＭＳ Ｐゴシック" charset="0"/>
                <a:cs typeface="Arial" panose="020B0604020202020204" pitchFamily="34" charset="0"/>
              </a:rPr>
              <a:t>BRAHAM</a:t>
            </a:r>
          </a:p>
          <a:p>
            <a:pPr marL="677863" indent="-677863" defTabSz="1033463">
              <a:defRPr/>
            </a:pPr>
            <a:r>
              <a:rPr lang="en-US" sz="5400" b="1" dirty="0">
                <a:effectLst>
                  <a:outerShdw blurRad="127000" dist="127000" dir="2700000" algn="tl">
                    <a:srgbClr val="000000"/>
                  </a:outerShdw>
                </a:effectLst>
                <a:latin typeface="Arial" panose="020B0604020202020204" pitchFamily="34" charset="0"/>
                <a:ea typeface="ＭＳ Ｐゴシック" charset="0"/>
                <a:cs typeface="Arial" panose="020B0604020202020204" pitchFamily="34" charset="0"/>
              </a:rPr>
              <a:t>Y</a:t>
            </a:r>
            <a:r>
              <a:rPr lang="en-US" sz="5400" b="1" dirty="0">
                <a:solidFill>
                  <a:srgbClr val="00FF00"/>
                </a:solidFill>
                <a:effectLst>
                  <a:outerShdw blurRad="127000" dist="127000" dir="2700000" algn="tl">
                    <a:srgbClr val="000000"/>
                  </a:outerShdw>
                </a:effectLst>
                <a:latin typeface="Arial" panose="020B0604020202020204" pitchFamily="34" charset="0"/>
                <a:ea typeface="ＭＳ Ｐゴシック" charset="0"/>
                <a:cs typeface="Arial" panose="020B0604020202020204" pitchFamily="34" charset="0"/>
              </a:rPr>
              <a:t>  </a:t>
            </a:r>
            <a:r>
              <a:rPr lang="en-US" sz="5400" b="1" dirty="0">
                <a:solidFill>
                  <a:srgbClr val="FF5008"/>
                </a:solidFill>
                <a:effectLst>
                  <a:outerShdw blurRad="127000" dist="127000" dir="2700000" algn="tl">
                    <a:srgbClr val="000000"/>
                  </a:outerShdw>
                </a:effectLst>
                <a:latin typeface="Arial" panose="020B0604020202020204" pitchFamily="34" charset="0"/>
                <a:ea typeface="ＭＳ Ｐゴシック" charset="0"/>
                <a:cs typeface="Arial" panose="020B0604020202020204" pitchFamily="34" charset="0"/>
              </a:rPr>
              <a:t>USUF</a:t>
            </a:r>
          </a:p>
          <a:p>
            <a:pPr marL="677863" indent="-677863" defTabSz="1033463">
              <a:defRPr/>
            </a:pPr>
            <a:r>
              <a:rPr lang="en-US" sz="5400" b="1" dirty="0">
                <a:effectLst>
                  <a:outerShdw blurRad="127000" dist="127000" dir="2700000" algn="tl">
                    <a:srgbClr val="000000"/>
                  </a:outerShdw>
                </a:effectLst>
                <a:latin typeface="Arial" panose="020B0604020202020204" pitchFamily="34" charset="0"/>
                <a:ea typeface="ＭＳ Ｐゴシック" charset="0"/>
                <a:cs typeface="Arial" panose="020B0604020202020204" pitchFamily="34" charset="0"/>
              </a:rPr>
              <a:t>M</a:t>
            </a:r>
            <a:r>
              <a:rPr lang="en-US" sz="5400" b="1" dirty="0">
                <a:solidFill>
                  <a:srgbClr val="00FF00"/>
                </a:solidFill>
                <a:effectLst>
                  <a:outerShdw blurRad="127000" dist="127000" dir="2700000" algn="tl">
                    <a:srgbClr val="000000"/>
                  </a:outerShdw>
                </a:effectLst>
                <a:latin typeface="Arial" panose="020B0604020202020204" pitchFamily="34" charset="0"/>
                <a:ea typeface="ＭＳ Ｐゴシック" charset="0"/>
                <a:cs typeface="Arial" panose="020B0604020202020204" pitchFamily="34" charset="0"/>
              </a:rPr>
              <a:t> </a:t>
            </a:r>
            <a:r>
              <a:rPr lang="en-US" sz="5400" b="1" dirty="0">
                <a:solidFill>
                  <a:srgbClr val="FF5008"/>
                </a:solidFill>
                <a:effectLst>
                  <a:outerShdw blurRad="127000" dist="127000" dir="2700000" algn="tl">
                    <a:srgbClr val="000000"/>
                  </a:outerShdw>
                </a:effectLst>
                <a:latin typeface="Arial" panose="020B0604020202020204" pitchFamily="34" charset="0"/>
                <a:ea typeface="ＭＳ Ｐゴシック" charset="0"/>
                <a:cs typeface="Arial" panose="020B0604020202020204" pitchFamily="34" charset="0"/>
              </a:rPr>
              <a:t>USA</a:t>
            </a:r>
          </a:p>
          <a:p>
            <a:pPr marL="677863" indent="-677863" defTabSz="1033463">
              <a:defRPr/>
            </a:pPr>
            <a:r>
              <a:rPr lang="en-US" sz="5400" b="1" dirty="0">
                <a:effectLst>
                  <a:outerShdw blurRad="127000" dist="127000" dir="2700000" algn="tl">
                    <a:srgbClr val="000000"/>
                  </a:outerShdw>
                </a:effectLst>
                <a:latin typeface="Arial" panose="020B0604020202020204" pitchFamily="34" charset="0"/>
                <a:ea typeface="ＭＳ Ｐゴシック" charset="0"/>
                <a:cs typeface="Arial" panose="020B0604020202020204" pitchFamily="34" charset="0"/>
              </a:rPr>
              <a:t>Y</a:t>
            </a:r>
            <a:r>
              <a:rPr lang="en-US" sz="5400" b="1" dirty="0">
                <a:solidFill>
                  <a:srgbClr val="00FF00"/>
                </a:solidFill>
                <a:effectLst>
                  <a:outerShdw blurRad="127000" dist="127000" dir="2700000" algn="tl">
                    <a:srgbClr val="000000"/>
                  </a:outerShdw>
                </a:effectLst>
                <a:latin typeface="Arial" panose="020B0604020202020204" pitchFamily="34" charset="0"/>
                <a:ea typeface="ＭＳ Ｐゴシック" charset="0"/>
                <a:cs typeface="Arial" panose="020B0604020202020204" pitchFamily="34" charset="0"/>
              </a:rPr>
              <a:t>  </a:t>
            </a:r>
            <a:r>
              <a:rPr lang="en-US" sz="5400" b="1" dirty="0">
                <a:solidFill>
                  <a:srgbClr val="FF5008"/>
                </a:solidFill>
                <a:effectLst>
                  <a:outerShdw blurRad="127000" dist="127000" dir="2700000" algn="tl">
                    <a:srgbClr val="000000"/>
                  </a:outerShdw>
                </a:effectLst>
                <a:latin typeface="Arial" panose="020B0604020202020204" pitchFamily="34" charset="0"/>
                <a:ea typeface="ＭＳ Ｐゴシック" charset="0"/>
                <a:cs typeface="Arial" panose="020B0604020202020204" pitchFamily="34" charset="0"/>
              </a:rPr>
              <a:t>OSUA</a:t>
            </a:r>
          </a:p>
        </p:txBody>
      </p:sp>
      <p:sp>
        <p:nvSpPr>
          <p:cNvPr id="208900" name="Rectangle 4"/>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rPr>
              <a:t>7</a:t>
            </a:r>
          </a:p>
        </p:txBody>
      </p:sp>
      <p:sp>
        <p:nvSpPr>
          <p:cNvPr id="208901" name="Line 5"/>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08902" name="Oval 6"/>
          <p:cNvSpPr>
            <a:spLocks noChangeArrowheads="1"/>
          </p:cNvSpPr>
          <p:nvPr/>
        </p:nvSpPr>
        <p:spPr bwMode="auto">
          <a:xfrm>
            <a:off x="2901951" y="2055814"/>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08903" name="Oval 7"/>
          <p:cNvSpPr>
            <a:spLocks noChangeArrowheads="1"/>
          </p:cNvSpPr>
          <p:nvPr/>
        </p:nvSpPr>
        <p:spPr bwMode="auto">
          <a:xfrm>
            <a:off x="2874963" y="3049589"/>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08904" name="Oval 8"/>
          <p:cNvSpPr>
            <a:spLocks noChangeArrowheads="1"/>
          </p:cNvSpPr>
          <p:nvPr/>
        </p:nvSpPr>
        <p:spPr bwMode="auto">
          <a:xfrm>
            <a:off x="2919414" y="4056064"/>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08905" name="Oval 9"/>
          <p:cNvSpPr>
            <a:spLocks noChangeArrowheads="1"/>
          </p:cNvSpPr>
          <p:nvPr/>
        </p:nvSpPr>
        <p:spPr bwMode="auto">
          <a:xfrm>
            <a:off x="2897189" y="5022851"/>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18473" name="Text Box 10"/>
          <p:cNvSpPr txBox="1">
            <a:spLocks noChangeArrowheads="1"/>
          </p:cNvSpPr>
          <p:nvPr/>
        </p:nvSpPr>
        <p:spPr bwMode="auto">
          <a:xfrm>
            <a:off x="8753185"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318474" name="Text Box 11"/>
          <p:cNvSpPr txBox="1">
            <a:spLocks noChangeArrowheads="1"/>
          </p:cNvSpPr>
          <p:nvPr/>
        </p:nvSpPr>
        <p:spPr bwMode="auto">
          <a:xfrm>
            <a:off x="8832559"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18475" name="Text Box 12"/>
          <p:cNvSpPr txBox="1">
            <a:spLocks noChangeArrowheads="1"/>
          </p:cNvSpPr>
          <p:nvPr/>
        </p:nvSpPr>
        <p:spPr bwMode="auto">
          <a:xfrm>
            <a:off x="8338639" y="6485037"/>
            <a:ext cx="23435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318476" name="Text Box 13"/>
          <p:cNvSpPr txBox="1">
            <a:spLocks noChangeArrowheads="1"/>
          </p:cNvSpPr>
          <p:nvPr/>
        </p:nvSpPr>
        <p:spPr bwMode="auto">
          <a:xfrm>
            <a:off x="8086580" y="653327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46</a:t>
            </a:r>
          </a:p>
        </p:txBody>
      </p:sp>
      <p:sp>
        <p:nvSpPr>
          <p:cNvPr id="318477" name="Text Box 14"/>
          <p:cNvSpPr txBox="1">
            <a:spLocks noChangeArrowheads="1"/>
          </p:cNvSpPr>
          <p:nvPr/>
        </p:nvSpPr>
        <p:spPr bwMode="auto">
          <a:xfrm>
            <a:off x="8720779" y="6411883"/>
            <a:ext cx="32733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5</a:t>
            </a:r>
          </a:p>
        </p:txBody>
      </p:sp>
      <p:sp>
        <p:nvSpPr>
          <p:cNvPr id="318478" name="Text Box 15"/>
          <p:cNvSpPr txBox="1">
            <a:spLocks noChangeArrowheads="1"/>
          </p:cNvSpPr>
          <p:nvPr/>
        </p:nvSpPr>
        <p:spPr bwMode="auto">
          <a:xfrm>
            <a:off x="6887986" y="6269444"/>
            <a:ext cx="197361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Buku Panduan hlm. 8-14</a:t>
            </a:r>
          </a:p>
        </p:txBody>
      </p:sp>
    </p:spTree>
    <p:extLst>
      <p:ext uri="{BB962C8B-B14F-4D97-AF65-F5344CB8AC3E}">
        <p14:creationId xmlns:p14="http://schemas.microsoft.com/office/powerpoint/2010/main" val="166595093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208898"/>
                                        </p:tgtEl>
                                        <p:attrNameLst>
                                          <p:attrName>style.visibility</p:attrName>
                                        </p:attrNameLst>
                                      </p:cBhvr>
                                      <p:to>
                                        <p:strVal val="visible"/>
                                      </p:to>
                                    </p:set>
                                    <p:anim calcmode="lin" valueType="num">
                                      <p:cBhvr additive="base">
                                        <p:cTn id="7" dur="500" fill="hold"/>
                                        <p:tgtEl>
                                          <p:spTgt spid="208898"/>
                                        </p:tgtEl>
                                        <p:attrNameLst>
                                          <p:attrName>ppt_x</p:attrName>
                                        </p:attrNameLst>
                                      </p:cBhvr>
                                      <p:tavLst>
                                        <p:tav tm="0">
                                          <p:val>
                                            <p:strVal val="0-#ppt_w/2"/>
                                          </p:val>
                                        </p:tav>
                                        <p:tav tm="100000">
                                          <p:val>
                                            <p:strVal val="#ppt_x"/>
                                          </p:val>
                                        </p:tav>
                                      </p:tavLst>
                                    </p:anim>
                                    <p:anim calcmode="lin" valueType="num">
                                      <p:cBhvr additive="base">
                                        <p:cTn id="8" dur="500" fill="hold"/>
                                        <p:tgtEl>
                                          <p:spTgt spid="2088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208899">
                                            <p:txEl>
                                              <p:pRg st="0" end="0"/>
                                            </p:txEl>
                                          </p:spTgt>
                                        </p:tgtEl>
                                        <p:attrNameLst>
                                          <p:attrName>style.visibility</p:attrName>
                                        </p:attrNameLst>
                                      </p:cBhvr>
                                      <p:to>
                                        <p:strVal val="visible"/>
                                      </p:to>
                                    </p:set>
                                    <p:animEffect transition="in" filter="box(out)">
                                      <p:cBhvr>
                                        <p:cTn id="13" dur="500"/>
                                        <p:tgtEl>
                                          <p:spTgt spid="208899">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208899">
                                            <p:txEl>
                                              <p:pRg st="1" end="1"/>
                                            </p:txEl>
                                          </p:spTgt>
                                        </p:tgtEl>
                                        <p:attrNameLst>
                                          <p:attrName>style.visibility</p:attrName>
                                        </p:attrNameLst>
                                      </p:cBhvr>
                                      <p:to>
                                        <p:strVal val="visible"/>
                                      </p:to>
                                    </p:set>
                                    <p:animEffect transition="in" filter="box(out)">
                                      <p:cBhvr>
                                        <p:cTn id="18" dur="500"/>
                                        <p:tgtEl>
                                          <p:spTgt spid="208899">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208899">
                                            <p:txEl>
                                              <p:pRg st="2" end="2"/>
                                            </p:txEl>
                                          </p:spTgt>
                                        </p:tgtEl>
                                        <p:attrNameLst>
                                          <p:attrName>style.visibility</p:attrName>
                                        </p:attrNameLst>
                                      </p:cBhvr>
                                      <p:to>
                                        <p:strVal val="visible"/>
                                      </p:to>
                                    </p:set>
                                    <p:animEffect transition="in" filter="box(out)">
                                      <p:cBhvr>
                                        <p:cTn id="23" dur="500"/>
                                        <p:tgtEl>
                                          <p:spTgt spid="208899">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208899">
                                            <p:txEl>
                                              <p:pRg st="3" end="3"/>
                                            </p:txEl>
                                          </p:spTgt>
                                        </p:tgtEl>
                                        <p:attrNameLst>
                                          <p:attrName>style.visibility</p:attrName>
                                        </p:attrNameLst>
                                      </p:cBhvr>
                                      <p:to>
                                        <p:strVal val="visible"/>
                                      </p:to>
                                    </p:set>
                                    <p:animEffect transition="in" filter="box(out)">
                                      <p:cBhvr>
                                        <p:cTn id="28" dur="500"/>
                                        <p:tgtEl>
                                          <p:spTgt spid="208899">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8" fill="hold" grpId="0" nodeType="clickEffect">
                                  <p:stCondLst>
                                    <p:cond delay="0"/>
                                  </p:stCondLst>
                                  <p:childTnLst>
                                    <p:set>
                                      <p:cBhvr>
                                        <p:cTn id="32" dur="1" fill="hold">
                                          <p:stCondLst>
                                            <p:cond delay="0"/>
                                          </p:stCondLst>
                                        </p:cTn>
                                        <p:tgtEl>
                                          <p:spTgt spid="208902"/>
                                        </p:tgtEl>
                                        <p:attrNameLst>
                                          <p:attrName>style.visibility</p:attrName>
                                        </p:attrNameLst>
                                      </p:cBhvr>
                                      <p:to>
                                        <p:strVal val="visible"/>
                                      </p:to>
                                    </p:set>
                                    <p:anim calcmode="lin" valueType="num">
                                      <p:cBhvr>
                                        <p:cTn id="33" dur="500" fill="hold"/>
                                        <p:tgtEl>
                                          <p:spTgt spid="208902"/>
                                        </p:tgtEl>
                                        <p:attrNameLst>
                                          <p:attrName>ppt_x</p:attrName>
                                        </p:attrNameLst>
                                      </p:cBhvr>
                                      <p:tavLst>
                                        <p:tav tm="0">
                                          <p:val>
                                            <p:strVal val="#ppt_x-#ppt_w/2"/>
                                          </p:val>
                                        </p:tav>
                                        <p:tav tm="100000">
                                          <p:val>
                                            <p:strVal val="#ppt_x"/>
                                          </p:val>
                                        </p:tav>
                                      </p:tavLst>
                                    </p:anim>
                                    <p:anim calcmode="lin" valueType="num">
                                      <p:cBhvr>
                                        <p:cTn id="34" dur="500" fill="hold"/>
                                        <p:tgtEl>
                                          <p:spTgt spid="208902"/>
                                        </p:tgtEl>
                                        <p:attrNameLst>
                                          <p:attrName>ppt_y</p:attrName>
                                        </p:attrNameLst>
                                      </p:cBhvr>
                                      <p:tavLst>
                                        <p:tav tm="0">
                                          <p:val>
                                            <p:strVal val="#ppt_y"/>
                                          </p:val>
                                        </p:tav>
                                        <p:tav tm="100000">
                                          <p:val>
                                            <p:strVal val="#ppt_y"/>
                                          </p:val>
                                        </p:tav>
                                      </p:tavLst>
                                    </p:anim>
                                    <p:anim calcmode="lin" valueType="num">
                                      <p:cBhvr>
                                        <p:cTn id="35" dur="500" fill="hold"/>
                                        <p:tgtEl>
                                          <p:spTgt spid="208902"/>
                                        </p:tgtEl>
                                        <p:attrNameLst>
                                          <p:attrName>ppt_w</p:attrName>
                                        </p:attrNameLst>
                                      </p:cBhvr>
                                      <p:tavLst>
                                        <p:tav tm="0">
                                          <p:val>
                                            <p:fltVal val="0"/>
                                          </p:val>
                                        </p:tav>
                                        <p:tav tm="100000">
                                          <p:val>
                                            <p:strVal val="#ppt_w"/>
                                          </p:val>
                                        </p:tav>
                                      </p:tavLst>
                                    </p:anim>
                                    <p:anim calcmode="lin" valueType="num">
                                      <p:cBhvr>
                                        <p:cTn id="36" dur="500" fill="hold"/>
                                        <p:tgtEl>
                                          <p:spTgt spid="208902"/>
                                        </p:tgtEl>
                                        <p:attrNameLst>
                                          <p:attrName>ppt_h</p:attrName>
                                        </p:attrNameLst>
                                      </p:cBhvr>
                                      <p:tavLst>
                                        <p:tav tm="0">
                                          <p:val>
                                            <p:strVal val="#ppt_h"/>
                                          </p:val>
                                        </p:tav>
                                        <p:tav tm="100000">
                                          <p:val>
                                            <p:strVal val="#ppt_h"/>
                                          </p:val>
                                        </p:tav>
                                      </p:tavLst>
                                    </p:anim>
                                  </p:childTnLst>
                                </p:cTn>
                              </p:par>
                            </p:childTnLst>
                          </p:cTn>
                        </p:par>
                        <p:par>
                          <p:cTn id="37" fill="hold" nodeType="afterGroup">
                            <p:stCondLst>
                              <p:cond delay="500"/>
                            </p:stCondLst>
                            <p:childTnLst>
                              <p:par>
                                <p:cTn id="38" presetID="17" presetClass="entr" presetSubtype="8" fill="hold" grpId="0" nodeType="afterEffect">
                                  <p:stCondLst>
                                    <p:cond delay="0"/>
                                  </p:stCondLst>
                                  <p:childTnLst>
                                    <p:set>
                                      <p:cBhvr>
                                        <p:cTn id="39" dur="1" fill="hold">
                                          <p:stCondLst>
                                            <p:cond delay="0"/>
                                          </p:stCondLst>
                                        </p:cTn>
                                        <p:tgtEl>
                                          <p:spTgt spid="208903"/>
                                        </p:tgtEl>
                                        <p:attrNameLst>
                                          <p:attrName>style.visibility</p:attrName>
                                        </p:attrNameLst>
                                      </p:cBhvr>
                                      <p:to>
                                        <p:strVal val="visible"/>
                                      </p:to>
                                    </p:set>
                                    <p:anim calcmode="lin" valueType="num">
                                      <p:cBhvr>
                                        <p:cTn id="40" dur="500" fill="hold"/>
                                        <p:tgtEl>
                                          <p:spTgt spid="208903"/>
                                        </p:tgtEl>
                                        <p:attrNameLst>
                                          <p:attrName>ppt_x</p:attrName>
                                        </p:attrNameLst>
                                      </p:cBhvr>
                                      <p:tavLst>
                                        <p:tav tm="0">
                                          <p:val>
                                            <p:strVal val="#ppt_x-#ppt_w/2"/>
                                          </p:val>
                                        </p:tav>
                                        <p:tav tm="100000">
                                          <p:val>
                                            <p:strVal val="#ppt_x"/>
                                          </p:val>
                                        </p:tav>
                                      </p:tavLst>
                                    </p:anim>
                                    <p:anim calcmode="lin" valueType="num">
                                      <p:cBhvr>
                                        <p:cTn id="41" dur="500" fill="hold"/>
                                        <p:tgtEl>
                                          <p:spTgt spid="208903"/>
                                        </p:tgtEl>
                                        <p:attrNameLst>
                                          <p:attrName>ppt_y</p:attrName>
                                        </p:attrNameLst>
                                      </p:cBhvr>
                                      <p:tavLst>
                                        <p:tav tm="0">
                                          <p:val>
                                            <p:strVal val="#ppt_y"/>
                                          </p:val>
                                        </p:tav>
                                        <p:tav tm="100000">
                                          <p:val>
                                            <p:strVal val="#ppt_y"/>
                                          </p:val>
                                        </p:tav>
                                      </p:tavLst>
                                    </p:anim>
                                    <p:anim calcmode="lin" valueType="num">
                                      <p:cBhvr>
                                        <p:cTn id="42" dur="500" fill="hold"/>
                                        <p:tgtEl>
                                          <p:spTgt spid="208903"/>
                                        </p:tgtEl>
                                        <p:attrNameLst>
                                          <p:attrName>ppt_w</p:attrName>
                                        </p:attrNameLst>
                                      </p:cBhvr>
                                      <p:tavLst>
                                        <p:tav tm="0">
                                          <p:val>
                                            <p:fltVal val="0"/>
                                          </p:val>
                                        </p:tav>
                                        <p:tav tm="100000">
                                          <p:val>
                                            <p:strVal val="#ppt_w"/>
                                          </p:val>
                                        </p:tav>
                                      </p:tavLst>
                                    </p:anim>
                                    <p:anim calcmode="lin" valueType="num">
                                      <p:cBhvr>
                                        <p:cTn id="43" dur="500" fill="hold"/>
                                        <p:tgtEl>
                                          <p:spTgt spid="208903"/>
                                        </p:tgtEl>
                                        <p:attrNameLst>
                                          <p:attrName>ppt_h</p:attrName>
                                        </p:attrNameLst>
                                      </p:cBhvr>
                                      <p:tavLst>
                                        <p:tav tm="0">
                                          <p:val>
                                            <p:strVal val="#ppt_h"/>
                                          </p:val>
                                        </p:tav>
                                        <p:tav tm="100000">
                                          <p:val>
                                            <p:strVal val="#ppt_h"/>
                                          </p:val>
                                        </p:tav>
                                      </p:tavLst>
                                    </p:anim>
                                  </p:childTnLst>
                                </p:cTn>
                              </p:par>
                            </p:childTnLst>
                          </p:cTn>
                        </p:par>
                        <p:par>
                          <p:cTn id="44" fill="hold" nodeType="afterGroup">
                            <p:stCondLst>
                              <p:cond delay="1000"/>
                            </p:stCondLst>
                            <p:childTnLst>
                              <p:par>
                                <p:cTn id="45" presetID="17" presetClass="entr" presetSubtype="8" fill="hold" grpId="0" nodeType="afterEffect">
                                  <p:stCondLst>
                                    <p:cond delay="0"/>
                                  </p:stCondLst>
                                  <p:childTnLst>
                                    <p:set>
                                      <p:cBhvr>
                                        <p:cTn id="46" dur="1" fill="hold">
                                          <p:stCondLst>
                                            <p:cond delay="0"/>
                                          </p:stCondLst>
                                        </p:cTn>
                                        <p:tgtEl>
                                          <p:spTgt spid="208904"/>
                                        </p:tgtEl>
                                        <p:attrNameLst>
                                          <p:attrName>style.visibility</p:attrName>
                                        </p:attrNameLst>
                                      </p:cBhvr>
                                      <p:to>
                                        <p:strVal val="visible"/>
                                      </p:to>
                                    </p:set>
                                    <p:anim calcmode="lin" valueType="num">
                                      <p:cBhvr>
                                        <p:cTn id="47" dur="500" fill="hold"/>
                                        <p:tgtEl>
                                          <p:spTgt spid="208904"/>
                                        </p:tgtEl>
                                        <p:attrNameLst>
                                          <p:attrName>ppt_x</p:attrName>
                                        </p:attrNameLst>
                                      </p:cBhvr>
                                      <p:tavLst>
                                        <p:tav tm="0">
                                          <p:val>
                                            <p:strVal val="#ppt_x-#ppt_w/2"/>
                                          </p:val>
                                        </p:tav>
                                        <p:tav tm="100000">
                                          <p:val>
                                            <p:strVal val="#ppt_x"/>
                                          </p:val>
                                        </p:tav>
                                      </p:tavLst>
                                    </p:anim>
                                    <p:anim calcmode="lin" valueType="num">
                                      <p:cBhvr>
                                        <p:cTn id="48" dur="500" fill="hold"/>
                                        <p:tgtEl>
                                          <p:spTgt spid="208904"/>
                                        </p:tgtEl>
                                        <p:attrNameLst>
                                          <p:attrName>ppt_y</p:attrName>
                                        </p:attrNameLst>
                                      </p:cBhvr>
                                      <p:tavLst>
                                        <p:tav tm="0">
                                          <p:val>
                                            <p:strVal val="#ppt_y"/>
                                          </p:val>
                                        </p:tav>
                                        <p:tav tm="100000">
                                          <p:val>
                                            <p:strVal val="#ppt_y"/>
                                          </p:val>
                                        </p:tav>
                                      </p:tavLst>
                                    </p:anim>
                                    <p:anim calcmode="lin" valueType="num">
                                      <p:cBhvr>
                                        <p:cTn id="49" dur="500" fill="hold"/>
                                        <p:tgtEl>
                                          <p:spTgt spid="208904"/>
                                        </p:tgtEl>
                                        <p:attrNameLst>
                                          <p:attrName>ppt_w</p:attrName>
                                        </p:attrNameLst>
                                      </p:cBhvr>
                                      <p:tavLst>
                                        <p:tav tm="0">
                                          <p:val>
                                            <p:fltVal val="0"/>
                                          </p:val>
                                        </p:tav>
                                        <p:tav tm="100000">
                                          <p:val>
                                            <p:strVal val="#ppt_w"/>
                                          </p:val>
                                        </p:tav>
                                      </p:tavLst>
                                    </p:anim>
                                    <p:anim calcmode="lin" valueType="num">
                                      <p:cBhvr>
                                        <p:cTn id="50" dur="500" fill="hold"/>
                                        <p:tgtEl>
                                          <p:spTgt spid="208904"/>
                                        </p:tgtEl>
                                        <p:attrNameLst>
                                          <p:attrName>ppt_h</p:attrName>
                                        </p:attrNameLst>
                                      </p:cBhvr>
                                      <p:tavLst>
                                        <p:tav tm="0">
                                          <p:val>
                                            <p:strVal val="#ppt_h"/>
                                          </p:val>
                                        </p:tav>
                                        <p:tav tm="100000">
                                          <p:val>
                                            <p:strVal val="#ppt_h"/>
                                          </p:val>
                                        </p:tav>
                                      </p:tavLst>
                                    </p:anim>
                                  </p:childTnLst>
                                </p:cTn>
                              </p:par>
                            </p:childTnLst>
                          </p:cTn>
                        </p:par>
                        <p:par>
                          <p:cTn id="51" fill="hold" nodeType="afterGroup">
                            <p:stCondLst>
                              <p:cond delay="1500"/>
                            </p:stCondLst>
                            <p:childTnLst>
                              <p:par>
                                <p:cTn id="52" presetID="17" presetClass="entr" presetSubtype="8" fill="hold" grpId="0" nodeType="afterEffect">
                                  <p:stCondLst>
                                    <p:cond delay="0"/>
                                  </p:stCondLst>
                                  <p:childTnLst>
                                    <p:set>
                                      <p:cBhvr>
                                        <p:cTn id="53" dur="1" fill="hold">
                                          <p:stCondLst>
                                            <p:cond delay="0"/>
                                          </p:stCondLst>
                                        </p:cTn>
                                        <p:tgtEl>
                                          <p:spTgt spid="208905"/>
                                        </p:tgtEl>
                                        <p:attrNameLst>
                                          <p:attrName>style.visibility</p:attrName>
                                        </p:attrNameLst>
                                      </p:cBhvr>
                                      <p:to>
                                        <p:strVal val="visible"/>
                                      </p:to>
                                    </p:set>
                                    <p:anim calcmode="lin" valueType="num">
                                      <p:cBhvr>
                                        <p:cTn id="54" dur="500" fill="hold"/>
                                        <p:tgtEl>
                                          <p:spTgt spid="208905"/>
                                        </p:tgtEl>
                                        <p:attrNameLst>
                                          <p:attrName>ppt_x</p:attrName>
                                        </p:attrNameLst>
                                      </p:cBhvr>
                                      <p:tavLst>
                                        <p:tav tm="0">
                                          <p:val>
                                            <p:strVal val="#ppt_x-#ppt_w/2"/>
                                          </p:val>
                                        </p:tav>
                                        <p:tav tm="100000">
                                          <p:val>
                                            <p:strVal val="#ppt_x"/>
                                          </p:val>
                                        </p:tav>
                                      </p:tavLst>
                                    </p:anim>
                                    <p:anim calcmode="lin" valueType="num">
                                      <p:cBhvr>
                                        <p:cTn id="55" dur="500" fill="hold"/>
                                        <p:tgtEl>
                                          <p:spTgt spid="208905"/>
                                        </p:tgtEl>
                                        <p:attrNameLst>
                                          <p:attrName>ppt_y</p:attrName>
                                        </p:attrNameLst>
                                      </p:cBhvr>
                                      <p:tavLst>
                                        <p:tav tm="0">
                                          <p:val>
                                            <p:strVal val="#ppt_y"/>
                                          </p:val>
                                        </p:tav>
                                        <p:tav tm="100000">
                                          <p:val>
                                            <p:strVal val="#ppt_y"/>
                                          </p:val>
                                        </p:tav>
                                      </p:tavLst>
                                    </p:anim>
                                    <p:anim calcmode="lin" valueType="num">
                                      <p:cBhvr>
                                        <p:cTn id="56" dur="500" fill="hold"/>
                                        <p:tgtEl>
                                          <p:spTgt spid="208905"/>
                                        </p:tgtEl>
                                        <p:attrNameLst>
                                          <p:attrName>ppt_w</p:attrName>
                                        </p:attrNameLst>
                                      </p:cBhvr>
                                      <p:tavLst>
                                        <p:tav tm="0">
                                          <p:val>
                                            <p:fltVal val="0"/>
                                          </p:val>
                                        </p:tav>
                                        <p:tav tm="100000">
                                          <p:val>
                                            <p:strVal val="#ppt_w"/>
                                          </p:val>
                                        </p:tav>
                                      </p:tavLst>
                                    </p:anim>
                                    <p:anim calcmode="lin" valueType="num">
                                      <p:cBhvr>
                                        <p:cTn id="57" dur="500" fill="hold"/>
                                        <p:tgtEl>
                                          <p:spTgt spid="20890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8" grpId="0" animBg="1" autoUpdateAnimBg="0"/>
      <p:bldP spid="208899" grpId="0" build="p" autoUpdateAnimBg="0"/>
      <p:bldP spid="208902" grpId="0" animBg="1"/>
      <p:bldP spid="208903" grpId="0" animBg="1"/>
      <p:bldP spid="208904" grpId="0" animBg="1"/>
      <p:bldP spid="20890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1847851" y="463550"/>
            <a:ext cx="7583806" cy="5999078"/>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a:noFill/>
                </a:ln>
                <a:solidFill>
                  <a:srgbClr val="00FF00"/>
                </a:solidFill>
                <a:effectLst>
                  <a:outerShdw blurRad="127000" dist="127000" dir="2700000" algn="tl" rotWithShape="0">
                    <a:srgbClr val="000000"/>
                  </a:outerShdw>
                </a:effectLst>
                <a:uLnTx/>
                <a:uFillTx/>
                <a:latin typeface="Arial" panose="020B0604020202020204" pitchFamily="34" charset="0"/>
                <a:cs typeface="Arial" panose="020B0604020202020204" pitchFamily="34" charset="0"/>
              </a:rPr>
              <a:t>A</a:t>
            </a:r>
            <a:r>
              <a:rPr kumimoji="0" lang="en-US" sz="9000" b="1" i="0" u="none" strike="noStrike" kern="1200" cap="none" spc="0" normalizeH="0" baseline="0" noProof="0" dirty="0">
                <a:ln>
                  <a:noFill/>
                </a:ln>
                <a:solidFill>
                  <a:srgbClr val="FAFD00"/>
                </a:solidFill>
                <a:effectLst>
                  <a:outerShdw blurRad="127000" dist="127000" dir="2700000" algn="tl" rotWithShape="0">
                    <a:srgbClr val="000000"/>
                  </a:outerShdw>
                </a:effectLst>
                <a:uLnTx/>
                <a:uFillTx/>
                <a:latin typeface="Arial" panose="020B0604020202020204" pitchFamily="34" charset="0"/>
                <a:cs typeface="Arial" panose="020B0604020202020204" pitchFamily="34" charset="0"/>
              </a:rPr>
              <a:t>NUGERAH</a:t>
            </a:r>
            <a:endParaRPr kumimoji="0" lang="en-US" sz="9000" b="1" i="0" u="none" strike="noStrike" kern="1200" cap="none" spc="0" normalizeH="0" baseline="0" noProof="0" dirty="0">
              <a:ln>
                <a:noFill/>
              </a:ln>
              <a:solidFill>
                <a:srgbClr val="00FF00"/>
              </a:solidFill>
              <a:effectLst>
                <a:outerShdw blurRad="127000" dist="127000" dir="2700000" algn="tl" rotWithShape="0">
                  <a:srgbClr val="000000"/>
                </a:outerShdw>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a:noFill/>
                </a:ln>
                <a:solidFill>
                  <a:srgbClr val="00FF00"/>
                </a:solidFill>
                <a:effectLst>
                  <a:outerShdw blurRad="127000" dist="127000" dir="2700000" algn="tl" rotWithShape="0">
                    <a:srgbClr val="000000"/>
                  </a:outerShdw>
                </a:effectLst>
                <a:uLnTx/>
                <a:uFillTx/>
                <a:latin typeface="Arial" panose="020B0604020202020204" pitchFamily="34" charset="0"/>
                <a:cs typeface="Arial" panose="020B0604020202020204" pitchFamily="34" charset="0"/>
              </a:rPr>
              <a:t>  Y</a:t>
            </a:r>
            <a:r>
              <a:rPr kumimoji="0" lang="en-US" sz="9600" b="1" i="0" u="none" strike="noStrike" kern="1200" cap="none" spc="0" normalizeH="0" baseline="0" noProof="0" dirty="0">
                <a:ln>
                  <a:noFill/>
                </a:ln>
                <a:solidFill>
                  <a:srgbClr val="FAFD00"/>
                </a:solidFill>
                <a:effectLst>
                  <a:outerShdw blurRad="127000" dist="127000" dir="2700000" algn="tl" rotWithShape="0">
                    <a:srgbClr val="000000"/>
                  </a:outerShdw>
                </a:effectLst>
                <a:uLnTx/>
                <a:uFillTx/>
                <a:latin typeface="Arial" panose="020B0604020202020204" pitchFamily="34" charset="0"/>
                <a:cs typeface="Arial" panose="020B0604020202020204" pitchFamily="34" charset="0"/>
              </a:rPr>
              <a:t>ANG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a:noFill/>
                </a:ln>
                <a:solidFill>
                  <a:srgbClr val="00FF00"/>
                </a:solidFill>
                <a:effectLst>
                  <a:outerShdw blurRad="127000" dist="127000" dir="2700000" algn="tl" rotWithShape="0">
                    <a:srgbClr val="000000"/>
                  </a:outerShdw>
                </a:effectLst>
                <a:uLnTx/>
                <a:uFillTx/>
                <a:latin typeface="Arial" panose="020B0604020202020204" pitchFamily="34" charset="0"/>
                <a:cs typeface="Arial" panose="020B0604020202020204" pitchFamily="34" charset="0"/>
              </a:rPr>
              <a:t>    M</a:t>
            </a:r>
            <a:r>
              <a:rPr kumimoji="0" lang="en-US" sz="5000" b="1" i="0" u="none" strike="noStrike" kern="1200" cap="none" spc="0" normalizeH="0" baseline="0" noProof="0" dirty="0">
                <a:ln>
                  <a:noFill/>
                </a:ln>
                <a:solidFill>
                  <a:srgbClr val="FAFD00"/>
                </a:solidFill>
                <a:effectLst>
                  <a:outerShdw blurRad="127000" dist="127000" dir="2700000" algn="tl" rotWithShape="0">
                    <a:srgbClr val="000000"/>
                  </a:outerShdw>
                </a:effectLst>
                <a:uLnTx/>
                <a:uFillTx/>
                <a:latin typeface="Arial" panose="020B0604020202020204" pitchFamily="34" charset="0"/>
                <a:cs typeface="Arial" panose="020B0604020202020204" pitchFamily="34" charset="0"/>
              </a:rPr>
              <a:t>ENAKJUBKAN </a:t>
            </a:r>
            <a:r>
              <a:rPr kumimoji="0" lang="en-US" sz="9600" b="1" i="0" u="none" strike="noStrike" kern="1200" cap="none" spc="0" normalizeH="0" baseline="0" noProof="0" dirty="0">
                <a:ln>
                  <a:noFill/>
                </a:ln>
                <a:solidFill>
                  <a:srgbClr val="00FF00"/>
                </a:solidFill>
                <a:effectLst>
                  <a:outerShdw blurRad="127000" dist="127000" dir="2700000" algn="tl" rotWithShape="0">
                    <a:srgbClr val="000000"/>
                  </a:outerShdw>
                </a:effectLst>
                <a:uLnTx/>
                <a:uFillTx/>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a:noFill/>
                </a:ln>
                <a:solidFill>
                  <a:srgbClr val="00FF00"/>
                </a:solidFill>
                <a:effectLst>
                  <a:outerShdw blurRad="127000" dist="127000" dir="2700000" algn="tl" rotWithShape="0">
                    <a:srgbClr val="000000"/>
                  </a:outerShdw>
                </a:effectLst>
                <a:uLnTx/>
                <a:uFillTx/>
                <a:latin typeface="Arial" panose="020B0604020202020204" pitchFamily="34" charset="0"/>
                <a:cs typeface="Arial" panose="020B0604020202020204" pitchFamily="34" charset="0"/>
              </a:rPr>
              <a:t>      Y</a:t>
            </a:r>
            <a:r>
              <a:rPr kumimoji="0" lang="en-US" sz="9600" b="1" i="0" u="none" strike="noStrike" kern="1200" cap="none" spc="0" normalizeH="0" baseline="0" noProof="0" dirty="0">
                <a:ln>
                  <a:noFill/>
                </a:ln>
                <a:solidFill>
                  <a:srgbClr val="FAFD00"/>
                </a:solidFill>
                <a:effectLst>
                  <a:outerShdw blurRad="127000" dist="127000" dir="2700000" algn="tl" rotWithShape="0">
                    <a:srgbClr val="000000"/>
                  </a:outerShdw>
                </a:effectLst>
                <a:uLnTx/>
                <a:uFillTx/>
                <a:latin typeface="Arial" panose="020B0604020202020204" pitchFamily="34" charset="0"/>
                <a:cs typeface="Arial" panose="020B0604020202020204" pitchFamily="34" charset="0"/>
              </a:rPr>
              <a:t>A !</a:t>
            </a:r>
          </a:p>
        </p:txBody>
      </p:sp>
      <p:sp>
        <p:nvSpPr>
          <p:cNvPr id="210947" name="Rectangle 3"/>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rPr>
              <a:t>7</a:t>
            </a:r>
          </a:p>
        </p:txBody>
      </p:sp>
      <p:sp>
        <p:nvSpPr>
          <p:cNvPr id="210948" name="Line 4"/>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 name="Group 5"/>
          <p:cNvGrpSpPr>
            <a:grpSpLocks/>
          </p:cNvGrpSpPr>
          <p:nvPr/>
        </p:nvGrpSpPr>
        <p:grpSpPr bwMode="auto">
          <a:xfrm>
            <a:off x="1874839" y="582613"/>
            <a:ext cx="3159125" cy="5702300"/>
            <a:chOff x="1181" y="367"/>
            <a:chExt cx="1989" cy="3592"/>
          </a:xfrm>
        </p:grpSpPr>
        <p:sp>
          <p:nvSpPr>
            <p:cNvPr id="210950" name="Oval 6"/>
            <p:cNvSpPr>
              <a:spLocks noChangeArrowheads="1"/>
            </p:cNvSpPr>
            <p:nvPr/>
          </p:nvSpPr>
          <p:spPr bwMode="auto">
            <a:xfrm>
              <a:off x="1181" y="367"/>
              <a:ext cx="863"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10951" name="Oval 7"/>
            <p:cNvSpPr>
              <a:spLocks noChangeArrowheads="1"/>
            </p:cNvSpPr>
            <p:nvPr/>
          </p:nvSpPr>
          <p:spPr bwMode="auto">
            <a:xfrm>
              <a:off x="1519" y="1299"/>
              <a:ext cx="887"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10952" name="Oval 8"/>
            <p:cNvSpPr>
              <a:spLocks noChangeArrowheads="1"/>
            </p:cNvSpPr>
            <p:nvPr/>
          </p:nvSpPr>
          <p:spPr bwMode="auto">
            <a:xfrm>
              <a:off x="2033" y="2188"/>
              <a:ext cx="887"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10953" name="Oval 9"/>
            <p:cNvSpPr>
              <a:spLocks noChangeArrowheads="1"/>
            </p:cNvSpPr>
            <p:nvPr/>
          </p:nvSpPr>
          <p:spPr bwMode="auto">
            <a:xfrm>
              <a:off x="2307" y="3096"/>
              <a:ext cx="863"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20517" name="Text Box 10"/>
          <p:cNvSpPr txBox="1">
            <a:spLocks noChangeArrowheads="1"/>
          </p:cNvSpPr>
          <p:nvPr/>
        </p:nvSpPr>
        <p:spPr bwMode="auto">
          <a:xfrm>
            <a:off x="8753185"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320518" name="Text Box 11"/>
          <p:cNvSpPr txBox="1">
            <a:spLocks noChangeArrowheads="1"/>
          </p:cNvSpPr>
          <p:nvPr/>
        </p:nvSpPr>
        <p:spPr bwMode="auto">
          <a:xfrm>
            <a:off x="8832559"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20519" name="Text Box 12"/>
          <p:cNvSpPr txBox="1">
            <a:spLocks noChangeArrowheads="1"/>
          </p:cNvSpPr>
          <p:nvPr/>
        </p:nvSpPr>
        <p:spPr bwMode="auto">
          <a:xfrm>
            <a:off x="8086580" y="653327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47</a:t>
            </a:r>
          </a:p>
        </p:txBody>
      </p:sp>
      <p:sp>
        <p:nvSpPr>
          <p:cNvPr id="320520" name="Text Box 13"/>
          <p:cNvSpPr txBox="1">
            <a:spLocks noChangeArrowheads="1"/>
          </p:cNvSpPr>
          <p:nvPr/>
        </p:nvSpPr>
        <p:spPr bwMode="auto">
          <a:xfrm>
            <a:off x="6887986" y="6269444"/>
            <a:ext cx="197361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Buku Panduan hlm. 8-14</a:t>
            </a:r>
          </a:p>
        </p:txBody>
      </p:sp>
      <p:sp>
        <p:nvSpPr>
          <p:cNvPr id="3" name="Title 2"/>
          <p:cNvSpPr>
            <a:spLocks noGrp="1"/>
          </p:cNvSpPr>
          <p:nvPr>
            <p:ph type="ctrTitle"/>
          </p:nvPr>
        </p:nvSpPr>
        <p:spPr>
          <a:xfrm>
            <a:off x="9251951" y="981075"/>
            <a:ext cx="2519363" cy="2954338"/>
          </a:xfrm>
        </p:spPr>
        <p:txBody>
          <a:bodyPr/>
          <a:lstStyle/>
          <a:p>
            <a:pPr>
              <a:defRPr/>
            </a:pPr>
            <a:r>
              <a:rPr lang="en-US" dirty="0">
                <a:latin typeface="Arial" panose="020B0604020202020204" pitchFamily="34" charset="0"/>
                <a:cs typeface="Arial" panose="020B0604020202020204" pitchFamily="34" charset="0"/>
              </a:rPr>
              <a:t>AYMY</a:t>
            </a:r>
          </a:p>
        </p:txBody>
      </p:sp>
    </p:spTree>
    <p:extLst>
      <p:ext uri="{BB962C8B-B14F-4D97-AF65-F5344CB8AC3E}">
        <p14:creationId xmlns:p14="http://schemas.microsoft.com/office/powerpoint/2010/main" val="1784818255"/>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210946">
                                            <p:txEl>
                                              <p:pRg st="0" end="0"/>
                                            </p:txEl>
                                          </p:spTgt>
                                        </p:tgtEl>
                                        <p:attrNameLst>
                                          <p:attrName>style.visibility</p:attrName>
                                        </p:attrNameLst>
                                      </p:cBhvr>
                                      <p:to>
                                        <p:strVal val="visible"/>
                                      </p:to>
                                    </p:set>
                                    <p:animEffect transition="in" filter="dissolve">
                                      <p:cBhvr>
                                        <p:cTn id="7" dur="500"/>
                                        <p:tgtEl>
                                          <p:spTgt spid="210946">
                                            <p:txEl>
                                              <p:pRg st="0" end="0"/>
                                            </p:txEl>
                                          </p:spTgt>
                                        </p:tgtEl>
                                      </p:cBhvr>
                                    </p:animEffect>
                                  </p:childTnLst>
                                </p:cTn>
                              </p:par>
                            </p:childTnLst>
                          </p:cTn>
                        </p:par>
                        <p:par>
                          <p:cTn id="8" fill="hold" nodeType="afterGroup">
                            <p:stCondLst>
                              <p:cond delay="1000"/>
                            </p:stCondLst>
                            <p:childTnLst>
                              <p:par>
                                <p:cTn id="9" presetID="9" presetClass="entr" presetSubtype="0" fill="hold" grpId="0" nodeType="afterEffect">
                                  <p:stCondLst>
                                    <p:cond delay="500"/>
                                  </p:stCondLst>
                                  <p:childTnLst>
                                    <p:set>
                                      <p:cBhvr>
                                        <p:cTn id="10" dur="1" fill="hold">
                                          <p:stCondLst>
                                            <p:cond delay="0"/>
                                          </p:stCondLst>
                                        </p:cTn>
                                        <p:tgtEl>
                                          <p:spTgt spid="210946">
                                            <p:txEl>
                                              <p:pRg st="1" end="1"/>
                                            </p:txEl>
                                          </p:spTgt>
                                        </p:tgtEl>
                                        <p:attrNameLst>
                                          <p:attrName>style.visibility</p:attrName>
                                        </p:attrNameLst>
                                      </p:cBhvr>
                                      <p:to>
                                        <p:strVal val="visible"/>
                                      </p:to>
                                    </p:set>
                                    <p:animEffect transition="in" filter="dissolve">
                                      <p:cBhvr>
                                        <p:cTn id="11" dur="500"/>
                                        <p:tgtEl>
                                          <p:spTgt spid="210946">
                                            <p:txEl>
                                              <p:pRg st="1" end="1"/>
                                            </p:txEl>
                                          </p:spTgt>
                                        </p:tgtEl>
                                      </p:cBhvr>
                                    </p:animEffect>
                                  </p:childTnLst>
                                </p:cTn>
                              </p:par>
                            </p:childTnLst>
                          </p:cTn>
                        </p:par>
                        <p:par>
                          <p:cTn id="12" fill="hold" nodeType="afterGroup">
                            <p:stCondLst>
                              <p:cond delay="2000"/>
                            </p:stCondLst>
                            <p:childTnLst>
                              <p:par>
                                <p:cTn id="13" presetID="9" presetClass="entr" presetSubtype="0" fill="hold" grpId="0" nodeType="afterEffect">
                                  <p:stCondLst>
                                    <p:cond delay="500"/>
                                  </p:stCondLst>
                                  <p:childTnLst>
                                    <p:set>
                                      <p:cBhvr>
                                        <p:cTn id="14" dur="1" fill="hold">
                                          <p:stCondLst>
                                            <p:cond delay="0"/>
                                          </p:stCondLst>
                                        </p:cTn>
                                        <p:tgtEl>
                                          <p:spTgt spid="210946">
                                            <p:txEl>
                                              <p:pRg st="2" end="2"/>
                                            </p:txEl>
                                          </p:spTgt>
                                        </p:tgtEl>
                                        <p:attrNameLst>
                                          <p:attrName>style.visibility</p:attrName>
                                        </p:attrNameLst>
                                      </p:cBhvr>
                                      <p:to>
                                        <p:strVal val="visible"/>
                                      </p:to>
                                    </p:set>
                                    <p:animEffect transition="in" filter="dissolve">
                                      <p:cBhvr>
                                        <p:cTn id="15" dur="500"/>
                                        <p:tgtEl>
                                          <p:spTgt spid="210946">
                                            <p:txEl>
                                              <p:pRg st="2" end="2"/>
                                            </p:txEl>
                                          </p:spTgt>
                                        </p:tgtEl>
                                      </p:cBhvr>
                                    </p:animEffect>
                                  </p:childTnLst>
                                </p:cTn>
                              </p:par>
                            </p:childTnLst>
                          </p:cTn>
                        </p:par>
                        <p:par>
                          <p:cTn id="16" fill="hold" nodeType="afterGroup">
                            <p:stCondLst>
                              <p:cond delay="3000"/>
                            </p:stCondLst>
                            <p:childTnLst>
                              <p:par>
                                <p:cTn id="17" presetID="9" presetClass="entr" presetSubtype="0" fill="hold" grpId="0" nodeType="afterEffect">
                                  <p:stCondLst>
                                    <p:cond delay="500"/>
                                  </p:stCondLst>
                                  <p:childTnLst>
                                    <p:set>
                                      <p:cBhvr>
                                        <p:cTn id="18" dur="1" fill="hold">
                                          <p:stCondLst>
                                            <p:cond delay="0"/>
                                          </p:stCondLst>
                                        </p:cTn>
                                        <p:tgtEl>
                                          <p:spTgt spid="210946">
                                            <p:txEl>
                                              <p:pRg st="3" end="3"/>
                                            </p:txEl>
                                          </p:spTgt>
                                        </p:tgtEl>
                                        <p:attrNameLst>
                                          <p:attrName>style.visibility</p:attrName>
                                        </p:attrNameLst>
                                      </p:cBhvr>
                                      <p:to>
                                        <p:strVal val="visible"/>
                                      </p:to>
                                    </p:set>
                                    <p:animEffect transition="in" filter="dissolve">
                                      <p:cBhvr>
                                        <p:cTn id="19" dur="500"/>
                                        <p:tgtEl>
                                          <p:spTgt spid="210946">
                                            <p:txEl>
                                              <p:pRg st="3" end="3"/>
                                            </p:txEl>
                                          </p:spTgt>
                                        </p:tgtEl>
                                      </p:cBhvr>
                                    </p:animEffect>
                                  </p:childTnLst>
                                </p:cTn>
                              </p:par>
                            </p:childTnLst>
                          </p:cTn>
                        </p:par>
                        <p:par>
                          <p:cTn id="20" fill="hold" nodeType="afterGroup">
                            <p:stCondLst>
                              <p:cond delay="4000"/>
                            </p:stCondLst>
                            <p:childTnLst>
                              <p:par>
                                <p:cTn id="21" presetID="23" presetClass="entr" presetSubtype="528"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 calcmode="lin" valueType="num">
                                      <p:cBhvr>
                                        <p:cTn id="25" dur="500" fill="hold"/>
                                        <p:tgtEl>
                                          <p:spTgt spid="2"/>
                                        </p:tgtEl>
                                        <p:attrNameLst>
                                          <p:attrName>ppt_x</p:attrName>
                                        </p:attrNameLst>
                                      </p:cBhvr>
                                      <p:tavLst>
                                        <p:tav tm="0">
                                          <p:val>
                                            <p:fltVal val="0.5"/>
                                          </p:val>
                                        </p:tav>
                                        <p:tav tm="100000">
                                          <p:val>
                                            <p:strVal val="#ppt_x"/>
                                          </p:val>
                                        </p:tav>
                                      </p:tavLst>
                                    </p:anim>
                                    <p:anim calcmode="lin" valueType="num">
                                      <p:cBhvr>
                                        <p:cTn id="26"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6" grpId="0" build="p" autoUpdateAnimBg="0" advAuto="50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rPr>
              <a:t>7</a:t>
            </a:r>
          </a:p>
        </p:txBody>
      </p:sp>
      <p:sp>
        <p:nvSpPr>
          <p:cNvPr id="212995" name="Line 3"/>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22563" name="Text Box 4"/>
          <p:cNvSpPr txBox="1">
            <a:spLocks noChangeArrowheads="1"/>
          </p:cNvSpPr>
          <p:nvPr/>
        </p:nvSpPr>
        <p:spPr bwMode="auto">
          <a:xfrm>
            <a:off x="8753185"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322564" name="Text Box 5"/>
          <p:cNvSpPr txBox="1">
            <a:spLocks noChangeArrowheads="1"/>
          </p:cNvSpPr>
          <p:nvPr/>
        </p:nvSpPr>
        <p:spPr bwMode="auto">
          <a:xfrm>
            <a:off x="8797326" y="6183283"/>
            <a:ext cx="25519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322565" name="Text Box 6"/>
          <p:cNvSpPr txBox="1">
            <a:spLocks noChangeArrowheads="1"/>
          </p:cNvSpPr>
          <p:nvPr/>
        </p:nvSpPr>
        <p:spPr bwMode="auto">
          <a:xfrm>
            <a:off x="8364247" y="6485037"/>
            <a:ext cx="184731"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22566" name="Text Box 7"/>
          <p:cNvSpPr txBox="1">
            <a:spLocks noChangeArrowheads="1"/>
          </p:cNvSpPr>
          <p:nvPr/>
        </p:nvSpPr>
        <p:spPr bwMode="auto">
          <a:xfrm>
            <a:off x="8086580" y="653327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50</a:t>
            </a:r>
          </a:p>
        </p:txBody>
      </p:sp>
      <p:grpSp>
        <p:nvGrpSpPr>
          <p:cNvPr id="322567" name="Group 8"/>
          <p:cNvGrpSpPr>
            <a:grpSpLocks/>
          </p:cNvGrpSpPr>
          <p:nvPr/>
        </p:nvGrpSpPr>
        <p:grpSpPr bwMode="auto">
          <a:xfrm>
            <a:off x="2171700" y="5041900"/>
            <a:ext cx="4559300" cy="1016000"/>
            <a:chOff x="1368" y="3176"/>
            <a:chExt cx="2872" cy="640"/>
          </a:xfrm>
        </p:grpSpPr>
        <p:sp>
          <p:nvSpPr>
            <p:cNvPr id="213001" name="Text Box 9"/>
            <p:cNvSpPr txBox="1">
              <a:spLocks noChangeArrowheads="1"/>
            </p:cNvSpPr>
            <p:nvPr/>
          </p:nvSpPr>
          <p:spPr bwMode="auto">
            <a:xfrm>
              <a:off x="1835" y="3176"/>
              <a:ext cx="2405"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Y</a:t>
              </a:r>
              <a:r>
                <a:rPr kumimoji="0" lang="en-US"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YESUS</a:t>
              </a:r>
              <a:endPar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13002" name="AutoShape 10"/>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322568" name="Group 11"/>
          <p:cNvGrpSpPr>
            <a:grpSpLocks/>
          </p:cNvGrpSpPr>
          <p:nvPr/>
        </p:nvGrpSpPr>
        <p:grpSpPr bwMode="auto">
          <a:xfrm>
            <a:off x="2147889" y="4076700"/>
            <a:ext cx="4999038" cy="1016000"/>
            <a:chOff x="1353" y="2568"/>
            <a:chExt cx="3149" cy="640"/>
          </a:xfrm>
        </p:grpSpPr>
        <p:sp>
          <p:nvSpPr>
            <p:cNvPr id="213004" name="Text Box 12"/>
            <p:cNvSpPr txBox="1">
              <a:spLocks noChangeArrowheads="1"/>
            </p:cNvSpPr>
            <p:nvPr/>
          </p:nvSpPr>
          <p:spPr bwMode="auto">
            <a:xfrm>
              <a:off x="1846" y="2568"/>
              <a:ext cx="2656"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a:ln>
                    <a:noFill/>
                  </a:ln>
                  <a:solidFill>
                    <a:srgbClr val="114FFB"/>
                  </a:solidFill>
                  <a:effectLst>
                    <a:outerShdw blurRad="38100" dist="38100" dir="2700000" algn="tl">
                      <a:srgbClr val="000000"/>
                    </a:outerShdw>
                  </a:effectLst>
                  <a:uLnTx/>
                  <a:uFillTx/>
                  <a:latin typeface="Arial" panose="020B0604020202020204" pitchFamily="34" charset="0"/>
                  <a:cs typeface="Arial" panose="020B0604020202020204" pitchFamily="34" charset="0"/>
                </a:rPr>
                <a:t>S</a:t>
              </a:r>
              <a:r>
                <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SENYAP</a:t>
              </a:r>
              <a:endPar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13005" name="AutoShape 13"/>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213006" name="Text Box 14"/>
          <p:cNvSpPr txBox="1">
            <a:spLocks noChangeArrowheads="1"/>
          </p:cNvSpPr>
          <p:nvPr/>
        </p:nvSpPr>
        <p:spPr bwMode="auto">
          <a:xfrm>
            <a:off x="3000376" y="3186282"/>
            <a:ext cx="5339090" cy="1015663"/>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a:ln>
                  <a:noFill/>
                </a:ln>
                <a:solidFill>
                  <a:srgbClr val="07DD3A"/>
                </a:solidFill>
                <a:effectLst>
                  <a:outerShdw blurRad="38100" dist="38100" dir="2700000" algn="tl">
                    <a:srgbClr val="000000"/>
                  </a:outerShdw>
                </a:effectLst>
                <a:uLnTx/>
                <a:uFillTx/>
                <a:latin typeface="Arial" panose="020B0604020202020204" pitchFamily="34" charset="0"/>
                <a:cs typeface="Arial" panose="020B0604020202020204" pitchFamily="34" charset="0"/>
              </a:rPr>
              <a:t>3</a:t>
            </a:r>
            <a:r>
              <a:rPr kumimoji="0" lang="en-US" sz="4800" b="1" i="0" u="none" strike="noStrike" kern="1200" cap="none" spc="0" normalizeH="0" baseline="0" noProof="0">
                <a:ln>
                  <a:noFill/>
                </a:ln>
                <a:solidFill>
                  <a:srgbClr val="07DD3A"/>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KOMUNITAS</a:t>
            </a:r>
            <a:endPar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13007" name="AutoShape 15"/>
          <p:cNvSpPr>
            <a:spLocks noChangeArrowheads="1"/>
          </p:cNvSpPr>
          <p:nvPr/>
        </p:nvSpPr>
        <p:spPr bwMode="auto">
          <a:xfrm>
            <a:off x="2184401" y="3390901"/>
            <a:ext cx="622300" cy="596900"/>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22571" name="Group 16"/>
          <p:cNvGrpSpPr>
            <a:grpSpLocks/>
          </p:cNvGrpSpPr>
          <p:nvPr/>
        </p:nvGrpSpPr>
        <p:grpSpPr bwMode="auto">
          <a:xfrm>
            <a:off x="2184401" y="2327276"/>
            <a:ext cx="4754563" cy="1016000"/>
            <a:chOff x="1376" y="1466"/>
            <a:chExt cx="2995" cy="640"/>
          </a:xfrm>
        </p:grpSpPr>
        <p:sp>
          <p:nvSpPr>
            <p:cNvPr id="213009" name="Text Box 17"/>
            <p:cNvSpPr txBox="1">
              <a:spLocks noChangeArrowheads="1"/>
            </p:cNvSpPr>
            <p:nvPr/>
          </p:nvSpPr>
          <p:spPr bwMode="auto">
            <a:xfrm>
              <a:off x="1884" y="1466"/>
              <a:ext cx="2487" cy="64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a:ln>
                    <a:noFill/>
                  </a:ln>
                  <a:solidFill>
                    <a:srgbClr val="EA304F"/>
                  </a:solidFill>
                  <a:effectLst>
                    <a:outerShdw blurRad="38100" dist="38100" dir="2700000" algn="tl">
                      <a:srgbClr val="000000"/>
                    </a:outerShdw>
                  </a:effectLst>
                  <a:uLnTx/>
                  <a:uFillTx/>
                  <a:latin typeface="Arial" panose="020B0604020202020204" pitchFamily="34" charset="0"/>
                  <a:cs typeface="Arial" panose="020B0604020202020204" pitchFamily="34" charset="0"/>
                </a:rPr>
                <a:t>4</a:t>
              </a:r>
              <a:r>
                <a:rPr kumimoji="0" lang="en-US" sz="4800" b="1" i="0" u="none" strike="noStrike" kern="1200" cap="none" spc="0" normalizeH="0" baseline="0" noProof="0">
                  <a:ln>
                    <a:noFill/>
                  </a:ln>
                  <a:solidFill>
                    <a:srgbClr val="EA304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ORANG</a:t>
              </a:r>
              <a:endParaRPr kumimoji="0" lang="en-US" sz="4800" b="1" i="0" u="none" strike="noStrike" kern="1200" cap="none" spc="0" normalizeH="0" baseline="0" noProof="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13010" name="AutoShape 18"/>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322572" name="Group 19"/>
          <p:cNvGrpSpPr>
            <a:grpSpLocks/>
          </p:cNvGrpSpPr>
          <p:nvPr/>
        </p:nvGrpSpPr>
        <p:grpSpPr bwMode="auto">
          <a:xfrm>
            <a:off x="2159000" y="1484315"/>
            <a:ext cx="5140326" cy="923925"/>
            <a:chOff x="1360" y="935"/>
            <a:chExt cx="3238" cy="582"/>
          </a:xfrm>
        </p:grpSpPr>
        <p:sp>
          <p:nvSpPr>
            <p:cNvPr id="213012" name="Text Box 20"/>
            <p:cNvSpPr txBox="1">
              <a:spLocks noChangeArrowheads="1"/>
            </p:cNvSpPr>
            <p:nvPr/>
          </p:nvSpPr>
          <p:spPr bwMode="auto">
            <a:xfrm>
              <a:off x="1922" y="935"/>
              <a:ext cx="2676"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54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C</a:t>
              </a:r>
              <a:r>
                <a:rPr kumimoji="0" lang="en-US" sz="4800" b="1" i="0"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CIPTAAN</a:t>
              </a:r>
              <a:endParaRPr kumimoji="0" lang="en-US" sz="4800" b="1" i="0"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13013" name="AutoShape 21"/>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213014" name="Oval 22"/>
          <p:cNvSpPr>
            <a:spLocks noChangeArrowheads="1"/>
          </p:cNvSpPr>
          <p:nvPr/>
        </p:nvSpPr>
        <p:spPr bwMode="auto">
          <a:xfrm>
            <a:off x="1760538" y="3175001"/>
            <a:ext cx="7383463" cy="1108075"/>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13015" name="Rectangle 23"/>
          <p:cNvSpPr>
            <a:spLocks noGrp="1" noChangeArrowheads="1"/>
          </p:cNvSpPr>
          <p:nvPr>
            <p:ph type="title"/>
          </p:nvPr>
        </p:nvSpPr>
        <p:spPr bwMode="auto">
          <a:xfrm>
            <a:off x="1843089" y="428625"/>
            <a:ext cx="69723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defRPr/>
            </a:pPr>
            <a:r>
              <a:rPr lang="en-US" dirty="0">
                <a:solidFill>
                  <a:srgbClr val="FAFD00"/>
                </a:solidFill>
                <a:latin typeface="Arial" panose="020B0604020202020204" pitchFamily="34" charset="0"/>
                <a:ea typeface="ＭＳ Ｐゴシック" charset="0"/>
                <a:cs typeface="Arial" panose="020B0604020202020204" pitchFamily="34" charset="0"/>
              </a:rPr>
              <a:t>5 Kata </a:t>
            </a:r>
            <a:r>
              <a:rPr lang="en-US" dirty="0" err="1">
                <a:solidFill>
                  <a:srgbClr val="FAFD00"/>
                </a:solidFill>
                <a:latin typeface="Arial" panose="020B0604020202020204" pitchFamily="34" charset="0"/>
                <a:ea typeface="ＭＳ Ｐゴシック" charset="0"/>
                <a:cs typeface="Arial" panose="020B0604020202020204" pitchFamily="34" charset="0"/>
              </a:rPr>
              <a:t>Kunci</a:t>
            </a:r>
            <a:r>
              <a:rPr lang="en-US" dirty="0">
                <a:solidFill>
                  <a:srgbClr val="FAFD00"/>
                </a:solidFill>
                <a:latin typeface="Arial" panose="020B0604020202020204" pitchFamily="34" charset="0"/>
                <a:ea typeface="ＭＳ Ｐゴシック" charset="0"/>
                <a:cs typeface="Arial" panose="020B0604020202020204" pitchFamily="34" charset="0"/>
              </a:rPr>
              <a:t> </a:t>
            </a:r>
            <a:r>
              <a:rPr lang="en-US" dirty="0" err="1">
                <a:solidFill>
                  <a:srgbClr val="FAFD00"/>
                </a:solidFill>
                <a:latin typeface="Arial" panose="020B0604020202020204" pitchFamily="34" charset="0"/>
                <a:ea typeface="ＭＳ Ｐゴシック" charset="0"/>
                <a:cs typeface="Arial" panose="020B0604020202020204" pitchFamily="34" charset="0"/>
              </a:rPr>
              <a:t>atau</a:t>
            </a:r>
            <a:r>
              <a:rPr lang="en-US" dirty="0">
                <a:solidFill>
                  <a:srgbClr val="FAFD00"/>
                </a:solidFill>
                <a:latin typeface="Arial" panose="020B0604020202020204" pitchFamily="34" charset="0"/>
                <a:ea typeface="ＭＳ Ｐゴシック" charset="0"/>
                <a:cs typeface="Arial" panose="020B0604020202020204" pitchFamily="34" charset="0"/>
              </a:rPr>
              <a:t> </a:t>
            </a:r>
            <a:r>
              <a:rPr lang="en-US" dirty="0" err="1">
                <a:solidFill>
                  <a:srgbClr val="FAFD00"/>
                </a:solidFill>
                <a:latin typeface="Arial" panose="020B0604020202020204" pitchFamily="34" charset="0"/>
                <a:ea typeface="ＭＳ Ｐゴシック" charset="0"/>
                <a:cs typeface="Arial" panose="020B0604020202020204" pitchFamily="34" charset="0"/>
              </a:rPr>
              <a:t>Ungkapan</a:t>
            </a:r>
            <a:r>
              <a:rPr lang="en-US" dirty="0">
                <a:solidFill>
                  <a:srgbClr val="FAFD00"/>
                </a:solidFill>
                <a:latin typeface="Arial" panose="020B0604020202020204" pitchFamily="34" charset="0"/>
                <a:ea typeface="ＭＳ Ｐゴシック" charset="0"/>
                <a:cs typeface="Arial" panose="020B0604020202020204" pitchFamily="34" charset="0"/>
              </a:rPr>
              <a:t>:</a:t>
            </a:r>
          </a:p>
        </p:txBody>
      </p:sp>
      <p:sp>
        <p:nvSpPr>
          <p:cNvPr id="322575" name="Text Box 24"/>
          <p:cNvSpPr txBox="1">
            <a:spLocks noChangeArrowheads="1"/>
          </p:cNvSpPr>
          <p:nvPr/>
        </p:nvSpPr>
        <p:spPr bwMode="auto">
          <a:xfrm>
            <a:off x="6887986" y="6269444"/>
            <a:ext cx="197361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Buku Panduan hlm. 8-14</a:t>
            </a:r>
          </a:p>
        </p:txBody>
      </p:sp>
    </p:spTree>
    <p:extLst>
      <p:ext uri="{BB962C8B-B14F-4D97-AF65-F5344CB8AC3E}">
        <p14:creationId xmlns:p14="http://schemas.microsoft.com/office/powerpoint/2010/main" val="2541081253"/>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213014"/>
                                        </p:tgtEl>
                                        <p:attrNameLst>
                                          <p:attrName>style.visibility</p:attrName>
                                        </p:attrNameLst>
                                      </p:cBhvr>
                                      <p:to>
                                        <p:strVal val="visible"/>
                                      </p:to>
                                    </p:set>
                                    <p:animEffect transition="in" filter="dissolve">
                                      <p:cBhvr>
                                        <p:cTn id="7" dur="500"/>
                                        <p:tgtEl>
                                          <p:spTgt spid="213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01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Freeform 3"/>
          <p:cNvSpPr>
            <a:spLocks/>
          </p:cNvSpPr>
          <p:nvPr/>
        </p:nvSpPr>
        <p:spPr bwMode="auto">
          <a:xfrm>
            <a:off x="4648201" y="1066800"/>
            <a:ext cx="1373188" cy="801688"/>
          </a:xfrm>
          <a:custGeom>
            <a:avLst/>
            <a:gdLst>
              <a:gd name="T0" fmla="*/ 840 w 865"/>
              <a:gd name="T1" fmla="*/ 0 h 505"/>
              <a:gd name="T2" fmla="*/ 828 w 865"/>
              <a:gd name="T3" fmla="*/ 48 h 505"/>
              <a:gd name="T4" fmla="*/ 792 w 865"/>
              <a:gd name="T5" fmla="*/ 84 h 505"/>
              <a:gd name="T6" fmla="*/ 756 w 865"/>
              <a:gd name="T7" fmla="*/ 120 h 505"/>
              <a:gd name="T8" fmla="*/ 696 w 865"/>
              <a:gd name="T9" fmla="*/ 156 h 505"/>
              <a:gd name="T10" fmla="*/ 660 w 865"/>
              <a:gd name="T11" fmla="*/ 192 h 505"/>
              <a:gd name="T12" fmla="*/ 612 w 865"/>
              <a:gd name="T13" fmla="*/ 216 h 505"/>
              <a:gd name="T14" fmla="*/ 552 w 865"/>
              <a:gd name="T15" fmla="*/ 228 h 505"/>
              <a:gd name="T16" fmla="*/ 504 w 865"/>
              <a:gd name="T17" fmla="*/ 240 h 505"/>
              <a:gd name="T18" fmla="*/ 456 w 865"/>
              <a:gd name="T19" fmla="*/ 276 h 505"/>
              <a:gd name="T20" fmla="*/ 432 w 865"/>
              <a:gd name="T21" fmla="*/ 312 h 505"/>
              <a:gd name="T22" fmla="*/ 408 w 865"/>
              <a:gd name="T23" fmla="*/ 348 h 505"/>
              <a:gd name="T24" fmla="*/ 360 w 865"/>
              <a:gd name="T25" fmla="*/ 372 h 505"/>
              <a:gd name="T26" fmla="*/ 312 w 865"/>
              <a:gd name="T27" fmla="*/ 384 h 505"/>
              <a:gd name="T28" fmla="*/ 264 w 865"/>
              <a:gd name="T29" fmla="*/ 384 h 505"/>
              <a:gd name="T30" fmla="*/ 216 w 865"/>
              <a:gd name="T31" fmla="*/ 384 h 505"/>
              <a:gd name="T32" fmla="*/ 168 w 865"/>
              <a:gd name="T33" fmla="*/ 396 h 505"/>
              <a:gd name="T34" fmla="*/ 108 w 865"/>
              <a:gd name="T35" fmla="*/ 396 h 505"/>
              <a:gd name="T36" fmla="*/ 48 w 865"/>
              <a:gd name="T37" fmla="*/ 408 h 505"/>
              <a:gd name="T38" fmla="*/ 12 w 865"/>
              <a:gd name="T39" fmla="*/ 444 h 505"/>
              <a:gd name="T40" fmla="*/ 12 w 865"/>
              <a:gd name="T41" fmla="*/ 492 h 505"/>
              <a:gd name="T42" fmla="*/ 60 w 865"/>
              <a:gd name="T43" fmla="*/ 504 h 505"/>
              <a:gd name="T44" fmla="*/ 108 w 865"/>
              <a:gd name="T45" fmla="*/ 504 h 505"/>
              <a:gd name="T46" fmla="*/ 168 w 865"/>
              <a:gd name="T47" fmla="*/ 504 h 505"/>
              <a:gd name="T48" fmla="*/ 228 w 865"/>
              <a:gd name="T49" fmla="*/ 504 h 505"/>
              <a:gd name="T50" fmla="*/ 276 w 865"/>
              <a:gd name="T51" fmla="*/ 504 h 505"/>
              <a:gd name="T52" fmla="*/ 336 w 865"/>
              <a:gd name="T53" fmla="*/ 480 h 505"/>
              <a:gd name="T54" fmla="*/ 396 w 865"/>
              <a:gd name="T55" fmla="*/ 456 h 505"/>
              <a:gd name="T56" fmla="*/ 456 w 865"/>
              <a:gd name="T57" fmla="*/ 432 h 505"/>
              <a:gd name="T58" fmla="*/ 504 w 865"/>
              <a:gd name="T59" fmla="*/ 408 h 505"/>
              <a:gd name="T60" fmla="*/ 540 w 865"/>
              <a:gd name="T61" fmla="*/ 348 h 505"/>
              <a:gd name="T62" fmla="*/ 588 w 865"/>
              <a:gd name="T63" fmla="*/ 300 h 505"/>
              <a:gd name="T64" fmla="*/ 624 w 865"/>
              <a:gd name="T65" fmla="*/ 240 h 505"/>
              <a:gd name="T66" fmla="*/ 660 w 865"/>
              <a:gd name="T67" fmla="*/ 204 h 505"/>
              <a:gd name="T68" fmla="*/ 720 w 865"/>
              <a:gd name="T69" fmla="*/ 180 h 505"/>
              <a:gd name="T70" fmla="*/ 780 w 865"/>
              <a:gd name="T71" fmla="*/ 180 h 505"/>
              <a:gd name="T72" fmla="*/ 840 w 865"/>
              <a:gd name="T73" fmla="*/ 168 h 505"/>
              <a:gd name="T74" fmla="*/ 852 w 865"/>
              <a:gd name="T75" fmla="*/ 120 h 505"/>
              <a:gd name="T76" fmla="*/ 852 w 865"/>
              <a:gd name="T77" fmla="*/ 72 h 505"/>
              <a:gd name="T78" fmla="*/ 840 w 865"/>
              <a:gd name="T79" fmla="*/ 2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65" h="505">
                <a:moveTo>
                  <a:pt x="864" y="0"/>
                </a:moveTo>
                <a:lnTo>
                  <a:pt x="840" y="0"/>
                </a:lnTo>
                <a:lnTo>
                  <a:pt x="840" y="24"/>
                </a:lnTo>
                <a:lnTo>
                  <a:pt x="828" y="48"/>
                </a:lnTo>
                <a:lnTo>
                  <a:pt x="816" y="72"/>
                </a:lnTo>
                <a:lnTo>
                  <a:pt x="792" y="84"/>
                </a:lnTo>
                <a:lnTo>
                  <a:pt x="780" y="108"/>
                </a:lnTo>
                <a:lnTo>
                  <a:pt x="756" y="120"/>
                </a:lnTo>
                <a:lnTo>
                  <a:pt x="720" y="144"/>
                </a:lnTo>
                <a:lnTo>
                  <a:pt x="696" y="156"/>
                </a:lnTo>
                <a:lnTo>
                  <a:pt x="684" y="180"/>
                </a:lnTo>
                <a:lnTo>
                  <a:pt x="660" y="192"/>
                </a:lnTo>
                <a:lnTo>
                  <a:pt x="636" y="192"/>
                </a:lnTo>
                <a:lnTo>
                  <a:pt x="612" y="216"/>
                </a:lnTo>
                <a:lnTo>
                  <a:pt x="576" y="216"/>
                </a:lnTo>
                <a:lnTo>
                  <a:pt x="552" y="228"/>
                </a:lnTo>
                <a:lnTo>
                  <a:pt x="528" y="228"/>
                </a:lnTo>
                <a:lnTo>
                  <a:pt x="504" y="240"/>
                </a:lnTo>
                <a:lnTo>
                  <a:pt x="480" y="264"/>
                </a:lnTo>
                <a:lnTo>
                  <a:pt x="456" y="276"/>
                </a:lnTo>
                <a:lnTo>
                  <a:pt x="456" y="300"/>
                </a:lnTo>
                <a:lnTo>
                  <a:pt x="432" y="312"/>
                </a:lnTo>
                <a:lnTo>
                  <a:pt x="432" y="336"/>
                </a:lnTo>
                <a:lnTo>
                  <a:pt x="408" y="348"/>
                </a:lnTo>
                <a:lnTo>
                  <a:pt x="384" y="372"/>
                </a:lnTo>
                <a:lnTo>
                  <a:pt x="360" y="372"/>
                </a:lnTo>
                <a:lnTo>
                  <a:pt x="336" y="384"/>
                </a:lnTo>
                <a:lnTo>
                  <a:pt x="312" y="384"/>
                </a:lnTo>
                <a:lnTo>
                  <a:pt x="288" y="384"/>
                </a:lnTo>
                <a:lnTo>
                  <a:pt x="264" y="384"/>
                </a:lnTo>
                <a:lnTo>
                  <a:pt x="240" y="384"/>
                </a:lnTo>
                <a:lnTo>
                  <a:pt x="216" y="384"/>
                </a:lnTo>
                <a:lnTo>
                  <a:pt x="192" y="396"/>
                </a:lnTo>
                <a:lnTo>
                  <a:pt x="168" y="396"/>
                </a:lnTo>
                <a:lnTo>
                  <a:pt x="132" y="396"/>
                </a:lnTo>
                <a:lnTo>
                  <a:pt x="108" y="396"/>
                </a:lnTo>
                <a:lnTo>
                  <a:pt x="72" y="408"/>
                </a:lnTo>
                <a:lnTo>
                  <a:pt x="48" y="408"/>
                </a:lnTo>
                <a:lnTo>
                  <a:pt x="24" y="420"/>
                </a:lnTo>
                <a:lnTo>
                  <a:pt x="12" y="444"/>
                </a:lnTo>
                <a:lnTo>
                  <a:pt x="0" y="468"/>
                </a:lnTo>
                <a:lnTo>
                  <a:pt x="12" y="492"/>
                </a:lnTo>
                <a:lnTo>
                  <a:pt x="36" y="492"/>
                </a:lnTo>
                <a:lnTo>
                  <a:pt x="60" y="504"/>
                </a:lnTo>
                <a:lnTo>
                  <a:pt x="84" y="504"/>
                </a:lnTo>
                <a:lnTo>
                  <a:pt x="108" y="504"/>
                </a:lnTo>
                <a:lnTo>
                  <a:pt x="132" y="504"/>
                </a:lnTo>
                <a:lnTo>
                  <a:pt x="168" y="504"/>
                </a:lnTo>
                <a:lnTo>
                  <a:pt x="192" y="504"/>
                </a:lnTo>
                <a:lnTo>
                  <a:pt x="228" y="504"/>
                </a:lnTo>
                <a:lnTo>
                  <a:pt x="252" y="504"/>
                </a:lnTo>
                <a:lnTo>
                  <a:pt x="276" y="504"/>
                </a:lnTo>
                <a:lnTo>
                  <a:pt x="300" y="492"/>
                </a:lnTo>
                <a:lnTo>
                  <a:pt x="336" y="480"/>
                </a:lnTo>
                <a:lnTo>
                  <a:pt x="372" y="468"/>
                </a:lnTo>
                <a:lnTo>
                  <a:pt x="396" y="456"/>
                </a:lnTo>
                <a:lnTo>
                  <a:pt x="432" y="444"/>
                </a:lnTo>
                <a:lnTo>
                  <a:pt x="456" y="432"/>
                </a:lnTo>
                <a:lnTo>
                  <a:pt x="480" y="420"/>
                </a:lnTo>
                <a:lnTo>
                  <a:pt x="504" y="408"/>
                </a:lnTo>
                <a:lnTo>
                  <a:pt x="516" y="384"/>
                </a:lnTo>
                <a:lnTo>
                  <a:pt x="540" y="348"/>
                </a:lnTo>
                <a:lnTo>
                  <a:pt x="564" y="324"/>
                </a:lnTo>
                <a:lnTo>
                  <a:pt x="588" y="300"/>
                </a:lnTo>
                <a:lnTo>
                  <a:pt x="612" y="264"/>
                </a:lnTo>
                <a:lnTo>
                  <a:pt x="624" y="240"/>
                </a:lnTo>
                <a:lnTo>
                  <a:pt x="648" y="228"/>
                </a:lnTo>
                <a:lnTo>
                  <a:pt x="660" y="204"/>
                </a:lnTo>
                <a:lnTo>
                  <a:pt x="684" y="180"/>
                </a:lnTo>
                <a:lnTo>
                  <a:pt x="720" y="180"/>
                </a:lnTo>
                <a:lnTo>
                  <a:pt x="756" y="180"/>
                </a:lnTo>
                <a:lnTo>
                  <a:pt x="780" y="180"/>
                </a:lnTo>
                <a:lnTo>
                  <a:pt x="804" y="180"/>
                </a:lnTo>
                <a:lnTo>
                  <a:pt x="840" y="168"/>
                </a:lnTo>
                <a:lnTo>
                  <a:pt x="852" y="144"/>
                </a:lnTo>
                <a:lnTo>
                  <a:pt x="852" y="120"/>
                </a:lnTo>
                <a:lnTo>
                  <a:pt x="852" y="96"/>
                </a:lnTo>
                <a:lnTo>
                  <a:pt x="852" y="72"/>
                </a:lnTo>
                <a:lnTo>
                  <a:pt x="852" y="48"/>
                </a:lnTo>
                <a:lnTo>
                  <a:pt x="840" y="24"/>
                </a:lnTo>
                <a:lnTo>
                  <a:pt x="864" y="0"/>
                </a:lnTo>
              </a:path>
            </a:pathLst>
          </a:custGeom>
          <a:solidFill>
            <a:schemeClr val="bg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0964" name="Freeform 4"/>
          <p:cNvSpPr>
            <a:spLocks/>
          </p:cNvSpPr>
          <p:nvPr/>
        </p:nvSpPr>
        <p:spPr bwMode="auto">
          <a:xfrm>
            <a:off x="3276601" y="533400"/>
            <a:ext cx="1773239" cy="515938"/>
          </a:xfrm>
          <a:custGeom>
            <a:avLst/>
            <a:gdLst>
              <a:gd name="T0" fmla="*/ 1080 w 1117"/>
              <a:gd name="T1" fmla="*/ 276 h 325"/>
              <a:gd name="T2" fmla="*/ 1032 w 1117"/>
              <a:gd name="T3" fmla="*/ 264 h 325"/>
              <a:gd name="T4" fmla="*/ 984 w 1117"/>
              <a:gd name="T5" fmla="*/ 240 h 325"/>
              <a:gd name="T6" fmla="*/ 936 w 1117"/>
              <a:gd name="T7" fmla="*/ 204 h 325"/>
              <a:gd name="T8" fmla="*/ 888 w 1117"/>
              <a:gd name="T9" fmla="*/ 204 h 325"/>
              <a:gd name="T10" fmla="*/ 840 w 1117"/>
              <a:gd name="T11" fmla="*/ 204 h 325"/>
              <a:gd name="T12" fmla="*/ 792 w 1117"/>
              <a:gd name="T13" fmla="*/ 192 h 325"/>
              <a:gd name="T14" fmla="*/ 744 w 1117"/>
              <a:gd name="T15" fmla="*/ 192 h 325"/>
              <a:gd name="T16" fmla="*/ 648 w 1117"/>
              <a:gd name="T17" fmla="*/ 192 h 325"/>
              <a:gd name="T18" fmla="*/ 588 w 1117"/>
              <a:gd name="T19" fmla="*/ 156 h 325"/>
              <a:gd name="T20" fmla="*/ 540 w 1117"/>
              <a:gd name="T21" fmla="*/ 120 h 325"/>
              <a:gd name="T22" fmla="*/ 492 w 1117"/>
              <a:gd name="T23" fmla="*/ 96 h 325"/>
              <a:gd name="T24" fmla="*/ 444 w 1117"/>
              <a:gd name="T25" fmla="*/ 72 h 325"/>
              <a:gd name="T26" fmla="*/ 396 w 1117"/>
              <a:gd name="T27" fmla="*/ 60 h 325"/>
              <a:gd name="T28" fmla="*/ 360 w 1117"/>
              <a:gd name="T29" fmla="*/ 24 h 325"/>
              <a:gd name="T30" fmla="*/ 312 w 1117"/>
              <a:gd name="T31" fmla="*/ 24 h 325"/>
              <a:gd name="T32" fmla="*/ 264 w 1117"/>
              <a:gd name="T33" fmla="*/ 12 h 325"/>
              <a:gd name="T34" fmla="*/ 216 w 1117"/>
              <a:gd name="T35" fmla="*/ 0 h 325"/>
              <a:gd name="T36" fmla="*/ 168 w 1117"/>
              <a:gd name="T37" fmla="*/ 0 h 325"/>
              <a:gd name="T38" fmla="*/ 120 w 1117"/>
              <a:gd name="T39" fmla="*/ 0 h 325"/>
              <a:gd name="T40" fmla="*/ 60 w 1117"/>
              <a:gd name="T41" fmla="*/ 0 h 325"/>
              <a:gd name="T42" fmla="*/ 0 w 1117"/>
              <a:gd name="T43" fmla="*/ 12 h 325"/>
              <a:gd name="T44" fmla="*/ 48 w 1117"/>
              <a:gd name="T45" fmla="*/ 60 h 325"/>
              <a:gd name="T46" fmla="*/ 96 w 1117"/>
              <a:gd name="T47" fmla="*/ 72 h 325"/>
              <a:gd name="T48" fmla="*/ 144 w 1117"/>
              <a:gd name="T49" fmla="*/ 108 h 325"/>
              <a:gd name="T50" fmla="*/ 204 w 1117"/>
              <a:gd name="T51" fmla="*/ 120 h 325"/>
              <a:gd name="T52" fmla="*/ 276 w 1117"/>
              <a:gd name="T53" fmla="*/ 144 h 325"/>
              <a:gd name="T54" fmla="*/ 336 w 1117"/>
              <a:gd name="T55" fmla="*/ 144 h 325"/>
              <a:gd name="T56" fmla="*/ 360 w 1117"/>
              <a:gd name="T57" fmla="*/ 180 h 325"/>
              <a:gd name="T58" fmla="*/ 408 w 1117"/>
              <a:gd name="T59" fmla="*/ 228 h 325"/>
              <a:gd name="T60" fmla="*/ 456 w 1117"/>
              <a:gd name="T61" fmla="*/ 240 h 325"/>
              <a:gd name="T62" fmla="*/ 516 w 1117"/>
              <a:gd name="T63" fmla="*/ 252 h 325"/>
              <a:gd name="T64" fmla="*/ 564 w 1117"/>
              <a:gd name="T65" fmla="*/ 264 h 325"/>
              <a:gd name="T66" fmla="*/ 612 w 1117"/>
              <a:gd name="T67" fmla="*/ 276 h 325"/>
              <a:gd name="T68" fmla="*/ 660 w 1117"/>
              <a:gd name="T69" fmla="*/ 276 h 325"/>
              <a:gd name="T70" fmla="*/ 708 w 1117"/>
              <a:gd name="T71" fmla="*/ 300 h 325"/>
              <a:gd name="T72" fmla="*/ 768 w 1117"/>
              <a:gd name="T73" fmla="*/ 300 h 325"/>
              <a:gd name="T74" fmla="*/ 828 w 1117"/>
              <a:gd name="T75" fmla="*/ 300 h 325"/>
              <a:gd name="T76" fmla="*/ 900 w 1117"/>
              <a:gd name="T77" fmla="*/ 300 h 325"/>
              <a:gd name="T78" fmla="*/ 948 w 1117"/>
              <a:gd name="T79" fmla="*/ 312 h 325"/>
              <a:gd name="T80" fmla="*/ 996 w 1117"/>
              <a:gd name="T81" fmla="*/ 312 h 325"/>
              <a:gd name="T82" fmla="*/ 1044 w 1117"/>
              <a:gd name="T83" fmla="*/ 300 h 325"/>
              <a:gd name="T84" fmla="*/ 1092 w 1117"/>
              <a:gd name="T85" fmla="*/ 288 h 325"/>
              <a:gd name="T86" fmla="*/ 1104 w 1117"/>
              <a:gd name="T87" fmla="*/ 28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17" h="325">
                <a:moveTo>
                  <a:pt x="1104" y="288"/>
                </a:moveTo>
                <a:lnTo>
                  <a:pt x="1080" y="276"/>
                </a:lnTo>
                <a:lnTo>
                  <a:pt x="1056" y="276"/>
                </a:lnTo>
                <a:lnTo>
                  <a:pt x="1032" y="264"/>
                </a:lnTo>
                <a:lnTo>
                  <a:pt x="1008" y="264"/>
                </a:lnTo>
                <a:lnTo>
                  <a:pt x="984" y="240"/>
                </a:lnTo>
                <a:lnTo>
                  <a:pt x="960" y="228"/>
                </a:lnTo>
                <a:lnTo>
                  <a:pt x="936" y="204"/>
                </a:lnTo>
                <a:lnTo>
                  <a:pt x="912" y="204"/>
                </a:lnTo>
                <a:lnTo>
                  <a:pt x="888" y="204"/>
                </a:lnTo>
                <a:lnTo>
                  <a:pt x="864" y="204"/>
                </a:lnTo>
                <a:lnTo>
                  <a:pt x="840" y="204"/>
                </a:lnTo>
                <a:lnTo>
                  <a:pt x="816" y="192"/>
                </a:lnTo>
                <a:lnTo>
                  <a:pt x="792" y="192"/>
                </a:lnTo>
                <a:lnTo>
                  <a:pt x="768" y="192"/>
                </a:lnTo>
                <a:lnTo>
                  <a:pt x="744" y="192"/>
                </a:lnTo>
                <a:lnTo>
                  <a:pt x="696" y="192"/>
                </a:lnTo>
                <a:lnTo>
                  <a:pt x="648" y="192"/>
                </a:lnTo>
                <a:lnTo>
                  <a:pt x="624" y="180"/>
                </a:lnTo>
                <a:lnTo>
                  <a:pt x="588" y="156"/>
                </a:lnTo>
                <a:lnTo>
                  <a:pt x="564" y="144"/>
                </a:lnTo>
                <a:lnTo>
                  <a:pt x="540" y="120"/>
                </a:lnTo>
                <a:lnTo>
                  <a:pt x="516" y="108"/>
                </a:lnTo>
                <a:lnTo>
                  <a:pt x="492" y="96"/>
                </a:lnTo>
                <a:lnTo>
                  <a:pt x="468" y="84"/>
                </a:lnTo>
                <a:lnTo>
                  <a:pt x="444" y="72"/>
                </a:lnTo>
                <a:lnTo>
                  <a:pt x="420" y="60"/>
                </a:lnTo>
                <a:lnTo>
                  <a:pt x="396" y="60"/>
                </a:lnTo>
                <a:lnTo>
                  <a:pt x="372" y="48"/>
                </a:lnTo>
                <a:lnTo>
                  <a:pt x="360" y="24"/>
                </a:lnTo>
                <a:lnTo>
                  <a:pt x="336" y="24"/>
                </a:lnTo>
                <a:lnTo>
                  <a:pt x="312" y="24"/>
                </a:lnTo>
                <a:lnTo>
                  <a:pt x="288" y="24"/>
                </a:lnTo>
                <a:lnTo>
                  <a:pt x="264" y="12"/>
                </a:lnTo>
                <a:lnTo>
                  <a:pt x="240" y="0"/>
                </a:lnTo>
                <a:lnTo>
                  <a:pt x="216" y="0"/>
                </a:lnTo>
                <a:lnTo>
                  <a:pt x="192" y="0"/>
                </a:lnTo>
                <a:lnTo>
                  <a:pt x="168" y="0"/>
                </a:lnTo>
                <a:lnTo>
                  <a:pt x="144" y="0"/>
                </a:lnTo>
                <a:lnTo>
                  <a:pt x="120" y="0"/>
                </a:lnTo>
                <a:lnTo>
                  <a:pt x="84" y="0"/>
                </a:lnTo>
                <a:lnTo>
                  <a:pt x="60" y="0"/>
                </a:lnTo>
                <a:lnTo>
                  <a:pt x="24" y="0"/>
                </a:lnTo>
                <a:lnTo>
                  <a:pt x="0" y="12"/>
                </a:lnTo>
                <a:lnTo>
                  <a:pt x="12" y="36"/>
                </a:lnTo>
                <a:lnTo>
                  <a:pt x="48" y="60"/>
                </a:lnTo>
                <a:lnTo>
                  <a:pt x="72" y="60"/>
                </a:lnTo>
                <a:lnTo>
                  <a:pt x="96" y="72"/>
                </a:lnTo>
                <a:lnTo>
                  <a:pt x="120" y="84"/>
                </a:lnTo>
                <a:lnTo>
                  <a:pt x="144" y="108"/>
                </a:lnTo>
                <a:lnTo>
                  <a:pt x="180" y="120"/>
                </a:lnTo>
                <a:lnTo>
                  <a:pt x="204" y="120"/>
                </a:lnTo>
                <a:lnTo>
                  <a:pt x="240" y="132"/>
                </a:lnTo>
                <a:lnTo>
                  <a:pt x="276" y="144"/>
                </a:lnTo>
                <a:lnTo>
                  <a:pt x="312" y="144"/>
                </a:lnTo>
                <a:lnTo>
                  <a:pt x="336" y="144"/>
                </a:lnTo>
                <a:lnTo>
                  <a:pt x="360" y="156"/>
                </a:lnTo>
                <a:lnTo>
                  <a:pt x="360" y="180"/>
                </a:lnTo>
                <a:lnTo>
                  <a:pt x="384" y="204"/>
                </a:lnTo>
                <a:lnTo>
                  <a:pt x="408" y="228"/>
                </a:lnTo>
                <a:lnTo>
                  <a:pt x="432" y="228"/>
                </a:lnTo>
                <a:lnTo>
                  <a:pt x="456" y="240"/>
                </a:lnTo>
                <a:lnTo>
                  <a:pt x="480" y="240"/>
                </a:lnTo>
                <a:lnTo>
                  <a:pt x="516" y="252"/>
                </a:lnTo>
                <a:lnTo>
                  <a:pt x="540" y="252"/>
                </a:lnTo>
                <a:lnTo>
                  <a:pt x="564" y="264"/>
                </a:lnTo>
                <a:lnTo>
                  <a:pt x="588" y="264"/>
                </a:lnTo>
                <a:lnTo>
                  <a:pt x="612" y="276"/>
                </a:lnTo>
                <a:lnTo>
                  <a:pt x="636" y="276"/>
                </a:lnTo>
                <a:lnTo>
                  <a:pt x="660" y="276"/>
                </a:lnTo>
                <a:lnTo>
                  <a:pt x="684" y="288"/>
                </a:lnTo>
                <a:lnTo>
                  <a:pt x="708" y="300"/>
                </a:lnTo>
                <a:lnTo>
                  <a:pt x="732" y="300"/>
                </a:lnTo>
                <a:lnTo>
                  <a:pt x="768" y="300"/>
                </a:lnTo>
                <a:lnTo>
                  <a:pt x="792" y="300"/>
                </a:lnTo>
                <a:lnTo>
                  <a:pt x="828" y="300"/>
                </a:lnTo>
                <a:lnTo>
                  <a:pt x="864" y="300"/>
                </a:lnTo>
                <a:lnTo>
                  <a:pt x="900" y="300"/>
                </a:lnTo>
                <a:lnTo>
                  <a:pt x="924" y="300"/>
                </a:lnTo>
                <a:lnTo>
                  <a:pt x="948" y="312"/>
                </a:lnTo>
                <a:lnTo>
                  <a:pt x="972" y="324"/>
                </a:lnTo>
                <a:lnTo>
                  <a:pt x="996" y="312"/>
                </a:lnTo>
                <a:lnTo>
                  <a:pt x="1020" y="312"/>
                </a:lnTo>
                <a:lnTo>
                  <a:pt x="1044" y="300"/>
                </a:lnTo>
                <a:lnTo>
                  <a:pt x="1068" y="288"/>
                </a:lnTo>
                <a:lnTo>
                  <a:pt x="1092" y="288"/>
                </a:lnTo>
                <a:lnTo>
                  <a:pt x="1116" y="288"/>
                </a:lnTo>
                <a:lnTo>
                  <a:pt x="1104" y="288"/>
                </a:lnTo>
              </a:path>
            </a:pathLst>
          </a:custGeom>
          <a:solidFill>
            <a:srgbClr val="474747"/>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0967" name="Freeform 7"/>
          <p:cNvSpPr>
            <a:spLocks/>
          </p:cNvSpPr>
          <p:nvPr/>
        </p:nvSpPr>
        <p:spPr bwMode="auto">
          <a:xfrm>
            <a:off x="3530600" y="2647950"/>
            <a:ext cx="1125539" cy="515938"/>
          </a:xfrm>
          <a:custGeom>
            <a:avLst/>
            <a:gdLst>
              <a:gd name="T0" fmla="*/ 48 w 709"/>
              <a:gd name="T1" fmla="*/ 12 h 325"/>
              <a:gd name="T2" fmla="*/ 96 w 709"/>
              <a:gd name="T3" fmla="*/ 12 h 325"/>
              <a:gd name="T4" fmla="*/ 144 w 709"/>
              <a:gd name="T5" fmla="*/ 12 h 325"/>
              <a:gd name="T6" fmla="*/ 192 w 709"/>
              <a:gd name="T7" fmla="*/ 12 h 325"/>
              <a:gd name="T8" fmla="*/ 240 w 709"/>
              <a:gd name="T9" fmla="*/ 36 h 325"/>
              <a:gd name="T10" fmla="*/ 288 w 709"/>
              <a:gd name="T11" fmla="*/ 36 h 325"/>
              <a:gd name="T12" fmla="*/ 336 w 709"/>
              <a:gd name="T13" fmla="*/ 48 h 325"/>
              <a:gd name="T14" fmla="*/ 384 w 709"/>
              <a:gd name="T15" fmla="*/ 60 h 325"/>
              <a:gd name="T16" fmla="*/ 432 w 709"/>
              <a:gd name="T17" fmla="*/ 84 h 325"/>
              <a:gd name="T18" fmla="*/ 480 w 709"/>
              <a:gd name="T19" fmla="*/ 84 h 325"/>
              <a:gd name="T20" fmla="*/ 540 w 709"/>
              <a:gd name="T21" fmla="*/ 108 h 325"/>
              <a:gd name="T22" fmla="*/ 600 w 709"/>
              <a:gd name="T23" fmla="*/ 120 h 325"/>
              <a:gd name="T24" fmla="*/ 648 w 709"/>
              <a:gd name="T25" fmla="*/ 132 h 325"/>
              <a:gd name="T26" fmla="*/ 696 w 709"/>
              <a:gd name="T27" fmla="*/ 168 h 325"/>
              <a:gd name="T28" fmla="*/ 708 w 709"/>
              <a:gd name="T29" fmla="*/ 216 h 325"/>
              <a:gd name="T30" fmla="*/ 696 w 709"/>
              <a:gd name="T31" fmla="*/ 264 h 325"/>
              <a:gd name="T32" fmla="*/ 672 w 709"/>
              <a:gd name="T33" fmla="*/ 312 h 325"/>
              <a:gd name="T34" fmla="*/ 624 w 709"/>
              <a:gd name="T35" fmla="*/ 324 h 325"/>
              <a:gd name="T36" fmla="*/ 564 w 709"/>
              <a:gd name="T37" fmla="*/ 312 h 325"/>
              <a:gd name="T38" fmla="*/ 504 w 709"/>
              <a:gd name="T39" fmla="*/ 300 h 325"/>
              <a:gd name="T40" fmla="*/ 456 w 709"/>
              <a:gd name="T41" fmla="*/ 300 h 325"/>
              <a:gd name="T42" fmla="*/ 408 w 709"/>
              <a:gd name="T43" fmla="*/ 288 h 325"/>
              <a:gd name="T44" fmla="*/ 360 w 709"/>
              <a:gd name="T45" fmla="*/ 276 h 325"/>
              <a:gd name="T46" fmla="*/ 312 w 709"/>
              <a:gd name="T47" fmla="*/ 264 h 325"/>
              <a:gd name="T48" fmla="*/ 264 w 709"/>
              <a:gd name="T49" fmla="*/ 264 h 325"/>
              <a:gd name="T50" fmla="*/ 216 w 709"/>
              <a:gd name="T51" fmla="*/ 252 h 325"/>
              <a:gd name="T52" fmla="*/ 168 w 709"/>
              <a:gd name="T53" fmla="*/ 240 h 325"/>
              <a:gd name="T54" fmla="*/ 120 w 709"/>
              <a:gd name="T55" fmla="*/ 240 h 325"/>
              <a:gd name="T56" fmla="*/ 72 w 709"/>
              <a:gd name="T57" fmla="*/ 216 h 325"/>
              <a:gd name="T58" fmla="*/ 36 w 709"/>
              <a:gd name="T59" fmla="*/ 180 h 325"/>
              <a:gd name="T60" fmla="*/ 12 w 709"/>
              <a:gd name="T61" fmla="*/ 144 h 325"/>
              <a:gd name="T62" fmla="*/ 0 w 709"/>
              <a:gd name="T63" fmla="*/ 96 h 325"/>
              <a:gd name="T64" fmla="*/ 36 w 709"/>
              <a:gd name="T65" fmla="*/ 60 h 325"/>
              <a:gd name="T66" fmla="*/ 72 w 709"/>
              <a:gd name="T67" fmla="*/ 24 h 325"/>
              <a:gd name="T68" fmla="*/ 108 w 709"/>
              <a:gd name="T69" fmla="*/ 12 h 325"/>
              <a:gd name="T70" fmla="*/ 60 w 709"/>
              <a:gd name="T71" fmla="*/ 12 h 325"/>
              <a:gd name="T72" fmla="*/ 12 w 709"/>
              <a:gd name="T73" fmla="*/ 12 h 325"/>
              <a:gd name="T74" fmla="*/ 0 w 709"/>
              <a:gd name="T75" fmla="*/ 60 h 325"/>
              <a:gd name="T76" fmla="*/ 48 w 709"/>
              <a:gd name="T77" fmla="*/ 72 h 325"/>
              <a:gd name="T78" fmla="*/ 96 w 709"/>
              <a:gd name="T79" fmla="*/ 60 h 325"/>
              <a:gd name="T80" fmla="*/ 132 w 709"/>
              <a:gd name="T81" fmla="*/ 24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9" h="325">
                <a:moveTo>
                  <a:pt x="24" y="24"/>
                </a:moveTo>
                <a:lnTo>
                  <a:pt x="48" y="12"/>
                </a:lnTo>
                <a:lnTo>
                  <a:pt x="72" y="12"/>
                </a:lnTo>
                <a:lnTo>
                  <a:pt x="96" y="12"/>
                </a:lnTo>
                <a:lnTo>
                  <a:pt x="120" y="12"/>
                </a:lnTo>
                <a:lnTo>
                  <a:pt x="144" y="12"/>
                </a:lnTo>
                <a:lnTo>
                  <a:pt x="168" y="12"/>
                </a:lnTo>
                <a:lnTo>
                  <a:pt x="192" y="12"/>
                </a:lnTo>
                <a:lnTo>
                  <a:pt x="216" y="24"/>
                </a:lnTo>
                <a:lnTo>
                  <a:pt x="240" y="36"/>
                </a:lnTo>
                <a:lnTo>
                  <a:pt x="264" y="36"/>
                </a:lnTo>
                <a:lnTo>
                  <a:pt x="288" y="36"/>
                </a:lnTo>
                <a:lnTo>
                  <a:pt x="312" y="48"/>
                </a:lnTo>
                <a:lnTo>
                  <a:pt x="336" y="48"/>
                </a:lnTo>
                <a:lnTo>
                  <a:pt x="360" y="60"/>
                </a:lnTo>
                <a:lnTo>
                  <a:pt x="384" y="60"/>
                </a:lnTo>
                <a:lnTo>
                  <a:pt x="408" y="72"/>
                </a:lnTo>
                <a:lnTo>
                  <a:pt x="432" y="84"/>
                </a:lnTo>
                <a:lnTo>
                  <a:pt x="456" y="84"/>
                </a:lnTo>
                <a:lnTo>
                  <a:pt x="480" y="84"/>
                </a:lnTo>
                <a:lnTo>
                  <a:pt x="504" y="96"/>
                </a:lnTo>
                <a:lnTo>
                  <a:pt x="540" y="108"/>
                </a:lnTo>
                <a:lnTo>
                  <a:pt x="576" y="120"/>
                </a:lnTo>
                <a:lnTo>
                  <a:pt x="600" y="120"/>
                </a:lnTo>
                <a:lnTo>
                  <a:pt x="624" y="132"/>
                </a:lnTo>
                <a:lnTo>
                  <a:pt x="648" y="132"/>
                </a:lnTo>
                <a:lnTo>
                  <a:pt x="672" y="144"/>
                </a:lnTo>
                <a:lnTo>
                  <a:pt x="696" y="168"/>
                </a:lnTo>
                <a:lnTo>
                  <a:pt x="708" y="192"/>
                </a:lnTo>
                <a:lnTo>
                  <a:pt x="708" y="216"/>
                </a:lnTo>
                <a:lnTo>
                  <a:pt x="708" y="240"/>
                </a:lnTo>
                <a:lnTo>
                  <a:pt x="696" y="264"/>
                </a:lnTo>
                <a:lnTo>
                  <a:pt x="684" y="288"/>
                </a:lnTo>
                <a:lnTo>
                  <a:pt x="672" y="312"/>
                </a:lnTo>
                <a:lnTo>
                  <a:pt x="648" y="324"/>
                </a:lnTo>
                <a:lnTo>
                  <a:pt x="624" y="324"/>
                </a:lnTo>
                <a:lnTo>
                  <a:pt x="600" y="324"/>
                </a:lnTo>
                <a:lnTo>
                  <a:pt x="564" y="312"/>
                </a:lnTo>
                <a:lnTo>
                  <a:pt x="528" y="300"/>
                </a:lnTo>
                <a:lnTo>
                  <a:pt x="504" y="300"/>
                </a:lnTo>
                <a:lnTo>
                  <a:pt x="480" y="300"/>
                </a:lnTo>
                <a:lnTo>
                  <a:pt x="456" y="300"/>
                </a:lnTo>
                <a:lnTo>
                  <a:pt x="432" y="288"/>
                </a:lnTo>
                <a:lnTo>
                  <a:pt x="408" y="288"/>
                </a:lnTo>
                <a:lnTo>
                  <a:pt x="384" y="276"/>
                </a:lnTo>
                <a:lnTo>
                  <a:pt x="360" y="276"/>
                </a:lnTo>
                <a:lnTo>
                  <a:pt x="336" y="276"/>
                </a:lnTo>
                <a:lnTo>
                  <a:pt x="312" y="264"/>
                </a:lnTo>
                <a:lnTo>
                  <a:pt x="288" y="264"/>
                </a:lnTo>
                <a:lnTo>
                  <a:pt x="264" y="264"/>
                </a:lnTo>
                <a:lnTo>
                  <a:pt x="240" y="252"/>
                </a:lnTo>
                <a:lnTo>
                  <a:pt x="216" y="252"/>
                </a:lnTo>
                <a:lnTo>
                  <a:pt x="192" y="240"/>
                </a:lnTo>
                <a:lnTo>
                  <a:pt x="168" y="240"/>
                </a:lnTo>
                <a:lnTo>
                  <a:pt x="144" y="240"/>
                </a:lnTo>
                <a:lnTo>
                  <a:pt x="120" y="240"/>
                </a:lnTo>
                <a:lnTo>
                  <a:pt x="96" y="228"/>
                </a:lnTo>
                <a:lnTo>
                  <a:pt x="72" y="216"/>
                </a:lnTo>
                <a:lnTo>
                  <a:pt x="48" y="204"/>
                </a:lnTo>
                <a:lnTo>
                  <a:pt x="36" y="180"/>
                </a:lnTo>
                <a:lnTo>
                  <a:pt x="12" y="168"/>
                </a:lnTo>
                <a:lnTo>
                  <a:pt x="12" y="144"/>
                </a:lnTo>
                <a:lnTo>
                  <a:pt x="0" y="120"/>
                </a:lnTo>
                <a:lnTo>
                  <a:pt x="0" y="96"/>
                </a:lnTo>
                <a:lnTo>
                  <a:pt x="12" y="72"/>
                </a:lnTo>
                <a:lnTo>
                  <a:pt x="36" y="60"/>
                </a:lnTo>
                <a:lnTo>
                  <a:pt x="48" y="36"/>
                </a:lnTo>
                <a:lnTo>
                  <a:pt x="72" y="24"/>
                </a:lnTo>
                <a:lnTo>
                  <a:pt x="84" y="0"/>
                </a:lnTo>
                <a:lnTo>
                  <a:pt x="108" y="12"/>
                </a:lnTo>
                <a:lnTo>
                  <a:pt x="84" y="12"/>
                </a:lnTo>
                <a:lnTo>
                  <a:pt x="60" y="12"/>
                </a:lnTo>
                <a:lnTo>
                  <a:pt x="36" y="12"/>
                </a:lnTo>
                <a:lnTo>
                  <a:pt x="12" y="12"/>
                </a:lnTo>
                <a:lnTo>
                  <a:pt x="0" y="36"/>
                </a:lnTo>
                <a:lnTo>
                  <a:pt x="0" y="60"/>
                </a:lnTo>
                <a:lnTo>
                  <a:pt x="24" y="72"/>
                </a:lnTo>
                <a:lnTo>
                  <a:pt x="48" y="72"/>
                </a:lnTo>
                <a:lnTo>
                  <a:pt x="72" y="72"/>
                </a:lnTo>
                <a:lnTo>
                  <a:pt x="96" y="60"/>
                </a:lnTo>
                <a:lnTo>
                  <a:pt x="120" y="48"/>
                </a:lnTo>
                <a:lnTo>
                  <a:pt x="132" y="24"/>
                </a:lnTo>
                <a:lnTo>
                  <a:pt x="156" y="24"/>
                </a:lnTo>
              </a:path>
            </a:pathLst>
          </a:custGeom>
          <a:solidFill>
            <a:srgbClr val="50535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0969" name="Rectangle 9"/>
          <p:cNvSpPr>
            <a:spLocks noChangeArrowheads="1"/>
          </p:cNvSpPr>
          <p:nvPr/>
        </p:nvSpPr>
        <p:spPr bwMode="auto">
          <a:xfrm>
            <a:off x="620714" y="160339"/>
            <a:ext cx="811118" cy="144398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rPr>
              <a:t>7</a:t>
            </a:r>
          </a:p>
        </p:txBody>
      </p:sp>
      <p:sp>
        <p:nvSpPr>
          <p:cNvPr id="40970" name="Line 10"/>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0966" name="Freeform 6"/>
          <p:cNvSpPr>
            <a:spLocks/>
          </p:cNvSpPr>
          <p:nvPr/>
        </p:nvSpPr>
        <p:spPr bwMode="auto">
          <a:xfrm>
            <a:off x="3409951" y="1955801"/>
            <a:ext cx="1754188" cy="1982788"/>
          </a:xfrm>
          <a:custGeom>
            <a:avLst/>
            <a:gdLst>
              <a:gd name="T0" fmla="*/ 848 w 1105"/>
              <a:gd name="T1" fmla="*/ 1184 h 1249"/>
              <a:gd name="T2" fmla="*/ 912 w 1105"/>
              <a:gd name="T3" fmla="*/ 1184 h 1249"/>
              <a:gd name="T4" fmla="*/ 976 w 1105"/>
              <a:gd name="T5" fmla="*/ 1200 h 1249"/>
              <a:gd name="T6" fmla="*/ 1040 w 1105"/>
              <a:gd name="T7" fmla="*/ 1200 h 1249"/>
              <a:gd name="T8" fmla="*/ 1088 w 1105"/>
              <a:gd name="T9" fmla="*/ 1168 h 1249"/>
              <a:gd name="T10" fmla="*/ 1104 w 1105"/>
              <a:gd name="T11" fmla="*/ 1104 h 1249"/>
              <a:gd name="T12" fmla="*/ 1104 w 1105"/>
              <a:gd name="T13" fmla="*/ 1024 h 1249"/>
              <a:gd name="T14" fmla="*/ 1104 w 1105"/>
              <a:gd name="T15" fmla="*/ 960 h 1249"/>
              <a:gd name="T16" fmla="*/ 1072 w 1105"/>
              <a:gd name="T17" fmla="*/ 896 h 1249"/>
              <a:gd name="T18" fmla="*/ 1056 w 1105"/>
              <a:gd name="T19" fmla="*/ 816 h 1249"/>
              <a:gd name="T20" fmla="*/ 1024 w 1105"/>
              <a:gd name="T21" fmla="*/ 736 h 1249"/>
              <a:gd name="T22" fmla="*/ 992 w 1105"/>
              <a:gd name="T23" fmla="*/ 672 h 1249"/>
              <a:gd name="T24" fmla="*/ 944 w 1105"/>
              <a:gd name="T25" fmla="*/ 592 h 1249"/>
              <a:gd name="T26" fmla="*/ 880 w 1105"/>
              <a:gd name="T27" fmla="*/ 528 h 1249"/>
              <a:gd name="T28" fmla="*/ 832 w 1105"/>
              <a:gd name="T29" fmla="*/ 496 h 1249"/>
              <a:gd name="T30" fmla="*/ 784 w 1105"/>
              <a:gd name="T31" fmla="*/ 432 h 1249"/>
              <a:gd name="T32" fmla="*/ 720 w 1105"/>
              <a:gd name="T33" fmla="*/ 416 h 1249"/>
              <a:gd name="T34" fmla="*/ 656 w 1105"/>
              <a:gd name="T35" fmla="*/ 400 h 1249"/>
              <a:gd name="T36" fmla="*/ 592 w 1105"/>
              <a:gd name="T37" fmla="*/ 416 h 1249"/>
              <a:gd name="T38" fmla="*/ 592 w 1105"/>
              <a:gd name="T39" fmla="*/ 400 h 1249"/>
              <a:gd name="T40" fmla="*/ 656 w 1105"/>
              <a:gd name="T41" fmla="*/ 400 h 1249"/>
              <a:gd name="T42" fmla="*/ 720 w 1105"/>
              <a:gd name="T43" fmla="*/ 384 h 1249"/>
              <a:gd name="T44" fmla="*/ 704 w 1105"/>
              <a:gd name="T45" fmla="*/ 320 h 1249"/>
              <a:gd name="T46" fmla="*/ 640 w 1105"/>
              <a:gd name="T47" fmla="*/ 288 h 1249"/>
              <a:gd name="T48" fmla="*/ 576 w 1105"/>
              <a:gd name="T49" fmla="*/ 256 h 1249"/>
              <a:gd name="T50" fmla="*/ 528 w 1105"/>
              <a:gd name="T51" fmla="*/ 208 h 1249"/>
              <a:gd name="T52" fmla="*/ 464 w 1105"/>
              <a:gd name="T53" fmla="*/ 160 h 1249"/>
              <a:gd name="T54" fmla="*/ 400 w 1105"/>
              <a:gd name="T55" fmla="*/ 144 h 1249"/>
              <a:gd name="T56" fmla="*/ 320 w 1105"/>
              <a:gd name="T57" fmla="*/ 112 h 1249"/>
              <a:gd name="T58" fmla="*/ 256 w 1105"/>
              <a:gd name="T59" fmla="*/ 80 h 1249"/>
              <a:gd name="T60" fmla="*/ 192 w 1105"/>
              <a:gd name="T61" fmla="*/ 48 h 1249"/>
              <a:gd name="T62" fmla="*/ 128 w 1105"/>
              <a:gd name="T63" fmla="*/ 16 h 1249"/>
              <a:gd name="T64" fmla="*/ 64 w 1105"/>
              <a:gd name="T65" fmla="*/ 0 h 1249"/>
              <a:gd name="T66" fmla="*/ 48 w 1105"/>
              <a:gd name="T67" fmla="*/ 64 h 1249"/>
              <a:gd name="T68" fmla="*/ 0 w 1105"/>
              <a:gd name="T69" fmla="*/ 112 h 1249"/>
              <a:gd name="T70" fmla="*/ 16 w 1105"/>
              <a:gd name="T71" fmla="*/ 176 h 1249"/>
              <a:gd name="T72" fmla="*/ 48 w 1105"/>
              <a:gd name="T73" fmla="*/ 224 h 1249"/>
              <a:gd name="T74" fmla="*/ 96 w 1105"/>
              <a:gd name="T75" fmla="*/ 272 h 1249"/>
              <a:gd name="T76" fmla="*/ 144 w 1105"/>
              <a:gd name="T77" fmla="*/ 320 h 1249"/>
              <a:gd name="T78" fmla="*/ 208 w 1105"/>
              <a:gd name="T79" fmla="*/ 352 h 1249"/>
              <a:gd name="T80" fmla="*/ 272 w 1105"/>
              <a:gd name="T81" fmla="*/ 368 h 1249"/>
              <a:gd name="T82" fmla="*/ 336 w 1105"/>
              <a:gd name="T83" fmla="*/ 400 h 1249"/>
              <a:gd name="T84" fmla="*/ 384 w 1105"/>
              <a:gd name="T85" fmla="*/ 432 h 1249"/>
              <a:gd name="T86" fmla="*/ 432 w 1105"/>
              <a:gd name="T87" fmla="*/ 480 h 1249"/>
              <a:gd name="T88" fmla="*/ 464 w 1105"/>
              <a:gd name="T89" fmla="*/ 528 h 1249"/>
              <a:gd name="T90" fmla="*/ 512 w 1105"/>
              <a:gd name="T91" fmla="*/ 576 h 1249"/>
              <a:gd name="T92" fmla="*/ 560 w 1105"/>
              <a:gd name="T93" fmla="*/ 624 h 1249"/>
              <a:gd name="T94" fmla="*/ 592 w 1105"/>
              <a:gd name="T95" fmla="*/ 688 h 1249"/>
              <a:gd name="T96" fmla="*/ 624 w 1105"/>
              <a:gd name="T97" fmla="*/ 752 h 1249"/>
              <a:gd name="T98" fmla="*/ 672 w 1105"/>
              <a:gd name="T99" fmla="*/ 800 h 1249"/>
              <a:gd name="T100" fmla="*/ 704 w 1105"/>
              <a:gd name="T101" fmla="*/ 864 h 1249"/>
              <a:gd name="T102" fmla="*/ 752 w 1105"/>
              <a:gd name="T103" fmla="*/ 912 h 1249"/>
              <a:gd name="T104" fmla="*/ 800 w 1105"/>
              <a:gd name="T105" fmla="*/ 976 h 1249"/>
              <a:gd name="T106" fmla="*/ 816 w 1105"/>
              <a:gd name="T107" fmla="*/ 1040 h 1249"/>
              <a:gd name="T108" fmla="*/ 832 w 1105"/>
              <a:gd name="T109" fmla="*/ 1120 h 1249"/>
              <a:gd name="T110" fmla="*/ 832 w 1105"/>
              <a:gd name="T111" fmla="*/ 1184 h 1249"/>
              <a:gd name="T112" fmla="*/ 832 w 1105"/>
              <a:gd name="T113" fmla="*/ 1248 h 1249"/>
              <a:gd name="T114" fmla="*/ 816 w 1105"/>
              <a:gd name="T115" fmla="*/ 1216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5" h="1249">
                <a:moveTo>
                  <a:pt x="816" y="1216"/>
                </a:moveTo>
                <a:lnTo>
                  <a:pt x="848" y="1184"/>
                </a:lnTo>
                <a:lnTo>
                  <a:pt x="880" y="1184"/>
                </a:lnTo>
                <a:lnTo>
                  <a:pt x="912" y="1184"/>
                </a:lnTo>
                <a:lnTo>
                  <a:pt x="944" y="1200"/>
                </a:lnTo>
                <a:lnTo>
                  <a:pt x="976" y="1200"/>
                </a:lnTo>
                <a:lnTo>
                  <a:pt x="1008" y="1200"/>
                </a:lnTo>
                <a:lnTo>
                  <a:pt x="1040" y="1200"/>
                </a:lnTo>
                <a:lnTo>
                  <a:pt x="1072" y="1200"/>
                </a:lnTo>
                <a:lnTo>
                  <a:pt x="1088" y="1168"/>
                </a:lnTo>
                <a:lnTo>
                  <a:pt x="1104" y="1136"/>
                </a:lnTo>
                <a:lnTo>
                  <a:pt x="1104" y="1104"/>
                </a:lnTo>
                <a:lnTo>
                  <a:pt x="1104" y="1056"/>
                </a:lnTo>
                <a:lnTo>
                  <a:pt x="1104" y="1024"/>
                </a:lnTo>
                <a:lnTo>
                  <a:pt x="1104" y="992"/>
                </a:lnTo>
                <a:lnTo>
                  <a:pt x="1104" y="960"/>
                </a:lnTo>
                <a:lnTo>
                  <a:pt x="1088" y="928"/>
                </a:lnTo>
                <a:lnTo>
                  <a:pt x="1072" y="896"/>
                </a:lnTo>
                <a:lnTo>
                  <a:pt x="1056" y="848"/>
                </a:lnTo>
                <a:lnTo>
                  <a:pt x="1056" y="816"/>
                </a:lnTo>
                <a:lnTo>
                  <a:pt x="1040" y="784"/>
                </a:lnTo>
                <a:lnTo>
                  <a:pt x="1024" y="736"/>
                </a:lnTo>
                <a:lnTo>
                  <a:pt x="1008" y="704"/>
                </a:lnTo>
                <a:lnTo>
                  <a:pt x="992" y="672"/>
                </a:lnTo>
                <a:lnTo>
                  <a:pt x="976" y="640"/>
                </a:lnTo>
                <a:lnTo>
                  <a:pt x="944" y="592"/>
                </a:lnTo>
                <a:lnTo>
                  <a:pt x="912" y="560"/>
                </a:lnTo>
                <a:lnTo>
                  <a:pt x="880" y="528"/>
                </a:lnTo>
                <a:lnTo>
                  <a:pt x="864" y="496"/>
                </a:lnTo>
                <a:lnTo>
                  <a:pt x="832" y="496"/>
                </a:lnTo>
                <a:lnTo>
                  <a:pt x="816" y="464"/>
                </a:lnTo>
                <a:lnTo>
                  <a:pt x="784" y="432"/>
                </a:lnTo>
                <a:lnTo>
                  <a:pt x="752" y="416"/>
                </a:lnTo>
                <a:lnTo>
                  <a:pt x="720" y="416"/>
                </a:lnTo>
                <a:lnTo>
                  <a:pt x="688" y="416"/>
                </a:lnTo>
                <a:lnTo>
                  <a:pt x="656" y="400"/>
                </a:lnTo>
                <a:lnTo>
                  <a:pt x="624" y="400"/>
                </a:lnTo>
                <a:lnTo>
                  <a:pt x="592" y="416"/>
                </a:lnTo>
                <a:lnTo>
                  <a:pt x="560" y="416"/>
                </a:lnTo>
                <a:lnTo>
                  <a:pt x="592" y="400"/>
                </a:lnTo>
                <a:lnTo>
                  <a:pt x="624" y="400"/>
                </a:lnTo>
                <a:lnTo>
                  <a:pt x="656" y="400"/>
                </a:lnTo>
                <a:lnTo>
                  <a:pt x="688" y="384"/>
                </a:lnTo>
                <a:lnTo>
                  <a:pt x="720" y="384"/>
                </a:lnTo>
                <a:lnTo>
                  <a:pt x="720" y="352"/>
                </a:lnTo>
                <a:lnTo>
                  <a:pt x="704" y="320"/>
                </a:lnTo>
                <a:lnTo>
                  <a:pt x="672" y="304"/>
                </a:lnTo>
                <a:lnTo>
                  <a:pt x="640" y="288"/>
                </a:lnTo>
                <a:lnTo>
                  <a:pt x="608" y="272"/>
                </a:lnTo>
                <a:lnTo>
                  <a:pt x="576" y="256"/>
                </a:lnTo>
                <a:lnTo>
                  <a:pt x="544" y="240"/>
                </a:lnTo>
                <a:lnTo>
                  <a:pt x="528" y="208"/>
                </a:lnTo>
                <a:lnTo>
                  <a:pt x="496" y="192"/>
                </a:lnTo>
                <a:lnTo>
                  <a:pt x="464" y="160"/>
                </a:lnTo>
                <a:lnTo>
                  <a:pt x="432" y="160"/>
                </a:lnTo>
                <a:lnTo>
                  <a:pt x="400" y="144"/>
                </a:lnTo>
                <a:lnTo>
                  <a:pt x="368" y="128"/>
                </a:lnTo>
                <a:lnTo>
                  <a:pt x="320" y="112"/>
                </a:lnTo>
                <a:lnTo>
                  <a:pt x="288" y="80"/>
                </a:lnTo>
                <a:lnTo>
                  <a:pt x="256" y="80"/>
                </a:lnTo>
                <a:lnTo>
                  <a:pt x="224" y="48"/>
                </a:lnTo>
                <a:lnTo>
                  <a:pt x="192" y="48"/>
                </a:lnTo>
                <a:lnTo>
                  <a:pt x="160" y="32"/>
                </a:lnTo>
                <a:lnTo>
                  <a:pt x="128" y="16"/>
                </a:lnTo>
                <a:lnTo>
                  <a:pt x="96" y="0"/>
                </a:lnTo>
                <a:lnTo>
                  <a:pt x="64" y="0"/>
                </a:lnTo>
                <a:lnTo>
                  <a:pt x="48" y="32"/>
                </a:lnTo>
                <a:lnTo>
                  <a:pt x="48" y="64"/>
                </a:lnTo>
                <a:lnTo>
                  <a:pt x="16" y="80"/>
                </a:lnTo>
                <a:lnTo>
                  <a:pt x="0" y="112"/>
                </a:lnTo>
                <a:lnTo>
                  <a:pt x="0" y="144"/>
                </a:lnTo>
                <a:lnTo>
                  <a:pt x="16" y="176"/>
                </a:lnTo>
                <a:lnTo>
                  <a:pt x="16" y="208"/>
                </a:lnTo>
                <a:lnTo>
                  <a:pt x="48" y="224"/>
                </a:lnTo>
                <a:lnTo>
                  <a:pt x="64" y="256"/>
                </a:lnTo>
                <a:lnTo>
                  <a:pt x="96" y="272"/>
                </a:lnTo>
                <a:lnTo>
                  <a:pt x="128" y="288"/>
                </a:lnTo>
                <a:lnTo>
                  <a:pt x="144" y="320"/>
                </a:lnTo>
                <a:lnTo>
                  <a:pt x="176" y="336"/>
                </a:lnTo>
                <a:lnTo>
                  <a:pt x="208" y="352"/>
                </a:lnTo>
                <a:lnTo>
                  <a:pt x="240" y="368"/>
                </a:lnTo>
                <a:lnTo>
                  <a:pt x="272" y="368"/>
                </a:lnTo>
                <a:lnTo>
                  <a:pt x="304" y="384"/>
                </a:lnTo>
                <a:lnTo>
                  <a:pt x="336" y="400"/>
                </a:lnTo>
                <a:lnTo>
                  <a:pt x="368" y="400"/>
                </a:lnTo>
                <a:lnTo>
                  <a:pt x="384" y="432"/>
                </a:lnTo>
                <a:lnTo>
                  <a:pt x="416" y="448"/>
                </a:lnTo>
                <a:lnTo>
                  <a:pt x="432" y="480"/>
                </a:lnTo>
                <a:lnTo>
                  <a:pt x="464" y="496"/>
                </a:lnTo>
                <a:lnTo>
                  <a:pt x="464" y="528"/>
                </a:lnTo>
                <a:lnTo>
                  <a:pt x="480" y="560"/>
                </a:lnTo>
                <a:lnTo>
                  <a:pt x="512" y="576"/>
                </a:lnTo>
                <a:lnTo>
                  <a:pt x="528" y="608"/>
                </a:lnTo>
                <a:lnTo>
                  <a:pt x="560" y="624"/>
                </a:lnTo>
                <a:lnTo>
                  <a:pt x="576" y="656"/>
                </a:lnTo>
                <a:lnTo>
                  <a:pt x="592" y="688"/>
                </a:lnTo>
                <a:lnTo>
                  <a:pt x="608" y="720"/>
                </a:lnTo>
                <a:lnTo>
                  <a:pt x="624" y="752"/>
                </a:lnTo>
                <a:lnTo>
                  <a:pt x="640" y="784"/>
                </a:lnTo>
                <a:lnTo>
                  <a:pt x="672" y="800"/>
                </a:lnTo>
                <a:lnTo>
                  <a:pt x="688" y="832"/>
                </a:lnTo>
                <a:lnTo>
                  <a:pt x="704" y="864"/>
                </a:lnTo>
                <a:lnTo>
                  <a:pt x="736" y="880"/>
                </a:lnTo>
                <a:lnTo>
                  <a:pt x="752" y="912"/>
                </a:lnTo>
                <a:lnTo>
                  <a:pt x="784" y="944"/>
                </a:lnTo>
                <a:lnTo>
                  <a:pt x="800" y="976"/>
                </a:lnTo>
                <a:lnTo>
                  <a:pt x="816" y="1008"/>
                </a:lnTo>
                <a:lnTo>
                  <a:pt x="816" y="1040"/>
                </a:lnTo>
                <a:lnTo>
                  <a:pt x="832" y="1088"/>
                </a:lnTo>
                <a:lnTo>
                  <a:pt x="832" y="1120"/>
                </a:lnTo>
                <a:lnTo>
                  <a:pt x="832" y="1152"/>
                </a:lnTo>
                <a:lnTo>
                  <a:pt x="832" y="1184"/>
                </a:lnTo>
                <a:lnTo>
                  <a:pt x="832" y="1216"/>
                </a:lnTo>
                <a:lnTo>
                  <a:pt x="832" y="1248"/>
                </a:lnTo>
                <a:lnTo>
                  <a:pt x="912" y="1168"/>
                </a:lnTo>
                <a:lnTo>
                  <a:pt x="816" y="1216"/>
                </a:lnTo>
              </a:path>
            </a:pathLst>
          </a:custGeom>
          <a:solidFill>
            <a:srgbClr val="51515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0979" name="Freeform 19"/>
          <p:cNvSpPr>
            <a:spLocks/>
          </p:cNvSpPr>
          <p:nvPr/>
        </p:nvSpPr>
        <p:spPr bwMode="auto">
          <a:xfrm>
            <a:off x="4808538" y="990601"/>
            <a:ext cx="2709863" cy="2684463"/>
          </a:xfrm>
          <a:custGeom>
            <a:avLst/>
            <a:gdLst>
              <a:gd name="T0" fmla="*/ 59 w 1707"/>
              <a:gd name="T1" fmla="*/ 8 h 1691"/>
              <a:gd name="T2" fmla="*/ 67 w 1707"/>
              <a:gd name="T3" fmla="*/ 120 h 1691"/>
              <a:gd name="T4" fmla="*/ 75 w 1707"/>
              <a:gd name="T5" fmla="*/ 144 h 1691"/>
              <a:gd name="T6" fmla="*/ 179 w 1707"/>
              <a:gd name="T7" fmla="*/ 160 h 1691"/>
              <a:gd name="T8" fmla="*/ 331 w 1707"/>
              <a:gd name="T9" fmla="*/ 200 h 1691"/>
              <a:gd name="T10" fmla="*/ 451 w 1707"/>
              <a:gd name="T11" fmla="*/ 216 h 1691"/>
              <a:gd name="T12" fmla="*/ 691 w 1707"/>
              <a:gd name="T13" fmla="*/ 288 h 1691"/>
              <a:gd name="T14" fmla="*/ 739 w 1707"/>
              <a:gd name="T15" fmla="*/ 304 h 1691"/>
              <a:gd name="T16" fmla="*/ 979 w 1707"/>
              <a:gd name="T17" fmla="*/ 464 h 1691"/>
              <a:gd name="T18" fmla="*/ 1075 w 1707"/>
              <a:gd name="T19" fmla="*/ 528 h 1691"/>
              <a:gd name="T20" fmla="*/ 1115 w 1707"/>
              <a:gd name="T21" fmla="*/ 560 h 1691"/>
              <a:gd name="T22" fmla="*/ 1131 w 1707"/>
              <a:gd name="T23" fmla="*/ 584 h 1691"/>
              <a:gd name="T24" fmla="*/ 1155 w 1707"/>
              <a:gd name="T25" fmla="*/ 600 h 1691"/>
              <a:gd name="T26" fmla="*/ 1219 w 1707"/>
              <a:gd name="T27" fmla="*/ 664 h 1691"/>
              <a:gd name="T28" fmla="*/ 1307 w 1707"/>
              <a:gd name="T29" fmla="*/ 808 h 1691"/>
              <a:gd name="T30" fmla="*/ 1419 w 1707"/>
              <a:gd name="T31" fmla="*/ 976 h 1691"/>
              <a:gd name="T32" fmla="*/ 1451 w 1707"/>
              <a:gd name="T33" fmla="*/ 1024 h 1691"/>
              <a:gd name="T34" fmla="*/ 1483 w 1707"/>
              <a:gd name="T35" fmla="*/ 1120 h 1691"/>
              <a:gd name="T36" fmla="*/ 1523 w 1707"/>
              <a:gd name="T37" fmla="*/ 1192 h 1691"/>
              <a:gd name="T38" fmla="*/ 1563 w 1707"/>
              <a:gd name="T39" fmla="*/ 1368 h 1691"/>
              <a:gd name="T40" fmla="*/ 1579 w 1707"/>
              <a:gd name="T41" fmla="*/ 1584 h 1691"/>
              <a:gd name="T42" fmla="*/ 1595 w 1707"/>
              <a:gd name="T43" fmla="*/ 1664 h 1691"/>
              <a:gd name="T44" fmla="*/ 1659 w 1707"/>
              <a:gd name="T45" fmla="*/ 1688 h 1691"/>
              <a:gd name="T46" fmla="*/ 1707 w 1707"/>
              <a:gd name="T47" fmla="*/ 1632 h 1691"/>
              <a:gd name="T48" fmla="*/ 1635 w 1707"/>
              <a:gd name="T49" fmla="*/ 1224 h 1691"/>
              <a:gd name="T50" fmla="*/ 1539 w 1707"/>
              <a:gd name="T51" fmla="*/ 984 h 1691"/>
              <a:gd name="T52" fmla="*/ 1515 w 1707"/>
              <a:gd name="T53" fmla="*/ 912 h 1691"/>
              <a:gd name="T54" fmla="*/ 1435 w 1707"/>
              <a:gd name="T55" fmla="*/ 768 h 1691"/>
              <a:gd name="T56" fmla="*/ 1339 w 1707"/>
              <a:gd name="T57" fmla="*/ 624 h 1691"/>
              <a:gd name="T58" fmla="*/ 1315 w 1707"/>
              <a:gd name="T59" fmla="*/ 600 h 1691"/>
              <a:gd name="T60" fmla="*/ 1299 w 1707"/>
              <a:gd name="T61" fmla="*/ 576 h 1691"/>
              <a:gd name="T62" fmla="*/ 1379 w 1707"/>
              <a:gd name="T63" fmla="*/ 624 h 1691"/>
              <a:gd name="T64" fmla="*/ 1411 w 1707"/>
              <a:gd name="T65" fmla="*/ 648 h 1691"/>
              <a:gd name="T66" fmla="*/ 1363 w 1707"/>
              <a:gd name="T67" fmla="*/ 632 h 1691"/>
              <a:gd name="T68" fmla="*/ 1339 w 1707"/>
              <a:gd name="T69" fmla="*/ 624 h 1691"/>
              <a:gd name="T70" fmla="*/ 1291 w 1707"/>
              <a:gd name="T71" fmla="*/ 584 h 1691"/>
              <a:gd name="T72" fmla="*/ 1275 w 1707"/>
              <a:gd name="T73" fmla="*/ 528 h 1691"/>
              <a:gd name="T74" fmla="*/ 1179 w 1707"/>
              <a:gd name="T75" fmla="*/ 456 h 1691"/>
              <a:gd name="T76" fmla="*/ 923 w 1707"/>
              <a:gd name="T77" fmla="*/ 264 h 1691"/>
              <a:gd name="T78" fmla="*/ 683 w 1707"/>
              <a:gd name="T79" fmla="*/ 128 h 1691"/>
              <a:gd name="T80" fmla="*/ 539 w 1707"/>
              <a:gd name="T81" fmla="*/ 80 h 1691"/>
              <a:gd name="T82" fmla="*/ 515 w 1707"/>
              <a:gd name="T83" fmla="*/ 64 h 1691"/>
              <a:gd name="T84" fmla="*/ 363 w 1707"/>
              <a:gd name="T85" fmla="*/ 40 h 1691"/>
              <a:gd name="T86" fmla="*/ 171 w 1707"/>
              <a:gd name="T87" fmla="*/ 0 h 1691"/>
              <a:gd name="T88" fmla="*/ 59 w 1707"/>
              <a:gd name="T89" fmla="*/ 8 h 1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07" h="1691">
                <a:moveTo>
                  <a:pt x="59" y="8"/>
                </a:moveTo>
                <a:cubicBezTo>
                  <a:pt x="61" y="45"/>
                  <a:pt x="62" y="82"/>
                  <a:pt x="67" y="120"/>
                </a:cubicBezTo>
                <a:cubicBezTo>
                  <a:pt x="67" y="128"/>
                  <a:pt x="69" y="138"/>
                  <a:pt x="75" y="144"/>
                </a:cubicBezTo>
                <a:cubicBezTo>
                  <a:pt x="99" y="168"/>
                  <a:pt x="144" y="155"/>
                  <a:pt x="179" y="160"/>
                </a:cubicBezTo>
                <a:cubicBezTo>
                  <a:pt x="232" y="166"/>
                  <a:pt x="278" y="192"/>
                  <a:pt x="331" y="200"/>
                </a:cubicBezTo>
                <a:cubicBezTo>
                  <a:pt x="438" y="215"/>
                  <a:pt x="377" y="199"/>
                  <a:pt x="451" y="216"/>
                </a:cubicBezTo>
                <a:cubicBezTo>
                  <a:pt x="533" y="234"/>
                  <a:pt x="614" y="254"/>
                  <a:pt x="691" y="288"/>
                </a:cubicBezTo>
                <a:cubicBezTo>
                  <a:pt x="706" y="294"/>
                  <a:pt x="724" y="294"/>
                  <a:pt x="739" y="304"/>
                </a:cubicBezTo>
                <a:cubicBezTo>
                  <a:pt x="818" y="357"/>
                  <a:pt x="899" y="410"/>
                  <a:pt x="979" y="464"/>
                </a:cubicBezTo>
                <a:cubicBezTo>
                  <a:pt x="1012" y="486"/>
                  <a:pt x="1035" y="514"/>
                  <a:pt x="1075" y="528"/>
                </a:cubicBezTo>
                <a:cubicBezTo>
                  <a:pt x="1120" y="596"/>
                  <a:pt x="1059" y="515"/>
                  <a:pt x="1115" y="560"/>
                </a:cubicBezTo>
                <a:cubicBezTo>
                  <a:pt x="1122" y="566"/>
                  <a:pt x="1124" y="577"/>
                  <a:pt x="1131" y="584"/>
                </a:cubicBezTo>
                <a:cubicBezTo>
                  <a:pt x="1137" y="590"/>
                  <a:pt x="1147" y="593"/>
                  <a:pt x="1155" y="600"/>
                </a:cubicBezTo>
                <a:cubicBezTo>
                  <a:pt x="1180" y="621"/>
                  <a:pt x="1191" y="645"/>
                  <a:pt x="1219" y="664"/>
                </a:cubicBezTo>
                <a:cubicBezTo>
                  <a:pt x="1230" y="681"/>
                  <a:pt x="1295" y="796"/>
                  <a:pt x="1307" y="808"/>
                </a:cubicBezTo>
                <a:cubicBezTo>
                  <a:pt x="1355" y="856"/>
                  <a:pt x="1386" y="917"/>
                  <a:pt x="1419" y="976"/>
                </a:cubicBezTo>
                <a:cubicBezTo>
                  <a:pt x="1428" y="992"/>
                  <a:pt x="1444" y="1005"/>
                  <a:pt x="1451" y="1024"/>
                </a:cubicBezTo>
                <a:cubicBezTo>
                  <a:pt x="1458" y="1045"/>
                  <a:pt x="1468" y="1098"/>
                  <a:pt x="1483" y="1120"/>
                </a:cubicBezTo>
                <a:cubicBezTo>
                  <a:pt x="1497" y="1141"/>
                  <a:pt x="1512" y="1168"/>
                  <a:pt x="1523" y="1192"/>
                </a:cubicBezTo>
                <a:cubicBezTo>
                  <a:pt x="1547" y="1247"/>
                  <a:pt x="1548" y="1309"/>
                  <a:pt x="1563" y="1368"/>
                </a:cubicBezTo>
                <a:cubicBezTo>
                  <a:pt x="1568" y="1467"/>
                  <a:pt x="1568" y="1496"/>
                  <a:pt x="1579" y="1584"/>
                </a:cubicBezTo>
                <a:cubicBezTo>
                  <a:pt x="1582" y="1611"/>
                  <a:pt x="1578" y="1642"/>
                  <a:pt x="1595" y="1664"/>
                </a:cubicBezTo>
                <a:cubicBezTo>
                  <a:pt x="1610" y="1683"/>
                  <a:pt x="1637" y="1683"/>
                  <a:pt x="1659" y="1688"/>
                </a:cubicBezTo>
                <a:cubicBezTo>
                  <a:pt x="1706" y="1678"/>
                  <a:pt x="1707" y="1691"/>
                  <a:pt x="1707" y="1632"/>
                </a:cubicBezTo>
                <a:cubicBezTo>
                  <a:pt x="1707" y="1446"/>
                  <a:pt x="1701" y="1374"/>
                  <a:pt x="1635" y="1224"/>
                </a:cubicBezTo>
                <a:cubicBezTo>
                  <a:pt x="1600" y="1145"/>
                  <a:pt x="1573" y="1062"/>
                  <a:pt x="1539" y="984"/>
                </a:cubicBezTo>
                <a:cubicBezTo>
                  <a:pt x="1528" y="960"/>
                  <a:pt x="1529" y="933"/>
                  <a:pt x="1515" y="912"/>
                </a:cubicBezTo>
                <a:cubicBezTo>
                  <a:pt x="1484" y="866"/>
                  <a:pt x="1459" y="816"/>
                  <a:pt x="1435" y="768"/>
                </a:cubicBezTo>
                <a:cubicBezTo>
                  <a:pt x="1412" y="723"/>
                  <a:pt x="1372" y="657"/>
                  <a:pt x="1339" y="624"/>
                </a:cubicBezTo>
                <a:cubicBezTo>
                  <a:pt x="1331" y="616"/>
                  <a:pt x="1322" y="608"/>
                  <a:pt x="1315" y="600"/>
                </a:cubicBezTo>
                <a:cubicBezTo>
                  <a:pt x="1308" y="592"/>
                  <a:pt x="1289" y="572"/>
                  <a:pt x="1299" y="576"/>
                </a:cubicBezTo>
                <a:cubicBezTo>
                  <a:pt x="1328" y="586"/>
                  <a:pt x="1354" y="605"/>
                  <a:pt x="1379" y="624"/>
                </a:cubicBezTo>
                <a:cubicBezTo>
                  <a:pt x="1389" y="632"/>
                  <a:pt x="1422" y="642"/>
                  <a:pt x="1411" y="648"/>
                </a:cubicBezTo>
                <a:cubicBezTo>
                  <a:pt x="1395" y="655"/>
                  <a:pt x="1379" y="637"/>
                  <a:pt x="1363" y="632"/>
                </a:cubicBezTo>
                <a:cubicBezTo>
                  <a:pt x="1355" y="629"/>
                  <a:pt x="1339" y="624"/>
                  <a:pt x="1339" y="624"/>
                </a:cubicBezTo>
                <a:cubicBezTo>
                  <a:pt x="1324" y="609"/>
                  <a:pt x="1304" y="600"/>
                  <a:pt x="1291" y="584"/>
                </a:cubicBezTo>
                <a:cubicBezTo>
                  <a:pt x="1278" y="568"/>
                  <a:pt x="1287" y="542"/>
                  <a:pt x="1275" y="528"/>
                </a:cubicBezTo>
                <a:cubicBezTo>
                  <a:pt x="1270" y="522"/>
                  <a:pt x="1190" y="463"/>
                  <a:pt x="1179" y="456"/>
                </a:cubicBezTo>
                <a:cubicBezTo>
                  <a:pt x="1119" y="366"/>
                  <a:pt x="1013" y="314"/>
                  <a:pt x="923" y="264"/>
                </a:cubicBezTo>
                <a:cubicBezTo>
                  <a:pt x="842" y="219"/>
                  <a:pt x="767" y="165"/>
                  <a:pt x="683" y="128"/>
                </a:cubicBezTo>
                <a:cubicBezTo>
                  <a:pt x="640" y="109"/>
                  <a:pt x="577" y="105"/>
                  <a:pt x="539" y="80"/>
                </a:cubicBezTo>
                <a:cubicBezTo>
                  <a:pt x="531" y="74"/>
                  <a:pt x="523" y="67"/>
                  <a:pt x="515" y="64"/>
                </a:cubicBezTo>
                <a:cubicBezTo>
                  <a:pt x="470" y="44"/>
                  <a:pt x="408" y="46"/>
                  <a:pt x="363" y="40"/>
                </a:cubicBezTo>
                <a:cubicBezTo>
                  <a:pt x="298" y="31"/>
                  <a:pt x="234" y="12"/>
                  <a:pt x="171" y="0"/>
                </a:cubicBezTo>
                <a:cubicBezTo>
                  <a:pt x="37" y="8"/>
                  <a:pt x="0" y="8"/>
                  <a:pt x="59" y="8"/>
                </a:cubicBezTo>
                <a:close/>
              </a:path>
            </a:pathLst>
          </a:custGeom>
          <a:solidFill>
            <a:srgbClr val="515253"/>
          </a:solidFill>
          <a:ln>
            <a:noFill/>
          </a:ln>
          <a:effectLst/>
          <a:extLst>
            <a:ext uri="{91240B29-F687-4f45-9708-019B960494DF}">
              <a14:hiddenLine xmlns="" xmlns:a14="http://schemas.microsoft.com/office/drawing/2010/main" w="12700" cap="flat" cmpd="sng">
                <a:solidFill>
                  <a:schemeClr val="bg2"/>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0982" name="Freeform 22"/>
          <p:cNvSpPr>
            <a:spLocks/>
          </p:cNvSpPr>
          <p:nvPr/>
        </p:nvSpPr>
        <p:spPr bwMode="auto">
          <a:xfrm>
            <a:off x="7131052" y="2638426"/>
            <a:ext cx="1103313" cy="1035050"/>
          </a:xfrm>
          <a:custGeom>
            <a:avLst/>
            <a:gdLst>
              <a:gd name="T0" fmla="*/ 112 w 695"/>
              <a:gd name="T1" fmla="*/ 111 h 652"/>
              <a:gd name="T2" fmla="*/ 89 w 695"/>
              <a:gd name="T3" fmla="*/ 181 h 652"/>
              <a:gd name="T4" fmla="*/ 73 w 695"/>
              <a:gd name="T5" fmla="*/ 228 h 652"/>
              <a:gd name="T6" fmla="*/ 26 w 695"/>
              <a:gd name="T7" fmla="*/ 260 h 652"/>
              <a:gd name="T8" fmla="*/ 41 w 695"/>
              <a:gd name="T9" fmla="*/ 432 h 652"/>
              <a:gd name="T10" fmla="*/ 34 w 695"/>
              <a:gd name="T11" fmla="*/ 464 h 652"/>
              <a:gd name="T12" fmla="*/ 18 w 695"/>
              <a:gd name="T13" fmla="*/ 511 h 652"/>
              <a:gd name="T14" fmla="*/ 96 w 695"/>
              <a:gd name="T15" fmla="*/ 628 h 652"/>
              <a:gd name="T16" fmla="*/ 143 w 695"/>
              <a:gd name="T17" fmla="*/ 644 h 652"/>
              <a:gd name="T18" fmla="*/ 167 w 695"/>
              <a:gd name="T19" fmla="*/ 652 h 652"/>
              <a:gd name="T20" fmla="*/ 410 w 695"/>
              <a:gd name="T21" fmla="*/ 613 h 652"/>
              <a:gd name="T22" fmla="*/ 426 w 695"/>
              <a:gd name="T23" fmla="*/ 589 h 652"/>
              <a:gd name="T24" fmla="*/ 457 w 695"/>
              <a:gd name="T25" fmla="*/ 558 h 652"/>
              <a:gd name="T26" fmla="*/ 465 w 695"/>
              <a:gd name="T27" fmla="*/ 534 h 652"/>
              <a:gd name="T28" fmla="*/ 512 w 695"/>
              <a:gd name="T29" fmla="*/ 503 h 652"/>
              <a:gd name="T30" fmla="*/ 559 w 695"/>
              <a:gd name="T31" fmla="*/ 487 h 652"/>
              <a:gd name="T32" fmla="*/ 583 w 695"/>
              <a:gd name="T33" fmla="*/ 479 h 652"/>
              <a:gd name="T34" fmla="*/ 645 w 695"/>
              <a:gd name="T35" fmla="*/ 432 h 652"/>
              <a:gd name="T36" fmla="*/ 614 w 695"/>
              <a:gd name="T37" fmla="*/ 291 h 652"/>
              <a:gd name="T38" fmla="*/ 496 w 695"/>
              <a:gd name="T39" fmla="*/ 268 h 652"/>
              <a:gd name="T40" fmla="*/ 449 w 695"/>
              <a:gd name="T41" fmla="*/ 150 h 652"/>
              <a:gd name="T42" fmla="*/ 426 w 695"/>
              <a:gd name="T43" fmla="*/ 142 h 652"/>
              <a:gd name="T44" fmla="*/ 379 w 695"/>
              <a:gd name="T45" fmla="*/ 111 h 652"/>
              <a:gd name="T46" fmla="*/ 379 w 695"/>
              <a:gd name="T47" fmla="*/ 111 h 652"/>
              <a:gd name="T48" fmla="*/ 324 w 695"/>
              <a:gd name="T49" fmla="*/ 64 h 652"/>
              <a:gd name="T50" fmla="*/ 269 w 695"/>
              <a:gd name="T51" fmla="*/ 1 h 652"/>
              <a:gd name="T52" fmla="*/ 151 w 695"/>
              <a:gd name="T53" fmla="*/ 9 h 652"/>
              <a:gd name="T54" fmla="*/ 120 w 695"/>
              <a:gd name="T55" fmla="*/ 119 h 652"/>
              <a:gd name="T56" fmla="*/ 104 w 695"/>
              <a:gd name="T57" fmla="*/ 142 h 652"/>
              <a:gd name="T58" fmla="*/ 112 w 695"/>
              <a:gd name="T59" fmla="*/ 111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ffectLst/>
          <a:extLst>
            <a:ext uri="{91240B29-F687-4f45-9708-019B960494DF}">
              <a14:hiddenLine xmlns=""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0968" name="Rectangle 8"/>
          <p:cNvSpPr>
            <a:spLocks noChangeArrowheads="1"/>
          </p:cNvSpPr>
          <p:nvPr/>
        </p:nvSpPr>
        <p:spPr bwMode="auto">
          <a:xfrm>
            <a:off x="1731963" y="400051"/>
            <a:ext cx="1516440" cy="2490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600" b="0" i="0" u="none" strike="noStrike" kern="1200" cap="none" spc="0" normalizeH="0" baseline="0" noProof="0">
                <a:ln>
                  <a:noFill/>
                </a:ln>
                <a:solidFill>
                  <a:srgbClr val="51DC00"/>
                </a:solidFill>
                <a:effectLst>
                  <a:outerShdw blurRad="85725" dist="63500" dir="2700000" algn="tl" rotWithShape="0">
                    <a:srgbClr val="000000">
                      <a:alpha val="96000"/>
                    </a:srgbClr>
                  </a:outerShdw>
                </a:effectLst>
                <a:uLnTx/>
                <a:uFillTx/>
                <a:latin typeface="Arial" panose="020B0604020202020204" pitchFamily="34" charset="0"/>
                <a:cs typeface="Arial" panose="020B0604020202020204" pitchFamily="34" charset="0"/>
              </a:rPr>
              <a:t>K</a:t>
            </a:r>
          </a:p>
        </p:txBody>
      </p:sp>
      <p:sp>
        <p:nvSpPr>
          <p:cNvPr id="40986" name="Text Box 26"/>
          <p:cNvSpPr txBox="1">
            <a:spLocks noChangeArrowheads="1"/>
          </p:cNvSpPr>
          <p:nvPr/>
        </p:nvSpPr>
        <p:spPr bwMode="auto">
          <a:xfrm>
            <a:off x="8753475" y="58887"/>
            <a:ext cx="1847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0988" name="Text Box 28"/>
          <p:cNvSpPr txBox="1">
            <a:spLocks noChangeArrowheads="1"/>
          </p:cNvSpPr>
          <p:nvPr/>
        </p:nvSpPr>
        <p:spPr bwMode="auto">
          <a:xfrm>
            <a:off x="8797926" y="6152506"/>
            <a:ext cx="26962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40989" name="Text Box 29"/>
          <p:cNvSpPr txBox="1">
            <a:spLocks noChangeArrowheads="1"/>
          </p:cNvSpPr>
          <p:nvPr/>
        </p:nvSpPr>
        <p:spPr bwMode="auto">
          <a:xfrm>
            <a:off x="8364538" y="6485037"/>
            <a:ext cx="184731"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0990" name="Text Box 30"/>
          <p:cNvSpPr txBox="1">
            <a:spLocks noChangeArrowheads="1"/>
          </p:cNvSpPr>
          <p:nvPr/>
        </p:nvSpPr>
        <p:spPr bwMode="auto">
          <a:xfrm>
            <a:off x="8086725" y="6533279"/>
            <a:ext cx="325730"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53</a:t>
            </a:r>
          </a:p>
        </p:txBody>
      </p:sp>
      <p:sp>
        <p:nvSpPr>
          <p:cNvPr id="40991" name="Text Box 31"/>
          <p:cNvSpPr txBox="1">
            <a:spLocks noChangeArrowheads="1"/>
          </p:cNvSpPr>
          <p:nvPr/>
        </p:nvSpPr>
        <p:spPr bwMode="auto">
          <a:xfrm>
            <a:off x="8721726" y="6381106"/>
            <a:ext cx="356188"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a:t>
            </a:r>
          </a:p>
        </p:txBody>
      </p:sp>
      <p:sp>
        <p:nvSpPr>
          <p:cNvPr id="40994" name="Text Box 34"/>
          <p:cNvSpPr txBox="1">
            <a:spLocks noChangeArrowheads="1"/>
          </p:cNvSpPr>
          <p:nvPr/>
        </p:nvSpPr>
        <p:spPr bwMode="auto">
          <a:xfrm>
            <a:off x="6897689" y="6269444"/>
            <a:ext cx="1973617"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Buku Panduan hlm. 8-14</a:t>
            </a:r>
          </a:p>
        </p:txBody>
      </p:sp>
      <p:pic>
        <p:nvPicPr>
          <p:cNvPr id="40997" name="Picture 37" descr="Kaka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9026" y="2717801"/>
            <a:ext cx="6954839" cy="379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98" name="Rectangle 38"/>
          <p:cNvSpPr>
            <a:spLocks noChangeArrowheads="1"/>
          </p:cNvSpPr>
          <p:nvPr/>
        </p:nvSpPr>
        <p:spPr bwMode="auto">
          <a:xfrm>
            <a:off x="4479926" y="393701"/>
            <a:ext cx="1516440" cy="2490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600" b="0" i="0" u="none" strike="noStrike" kern="1200" cap="none" spc="0" normalizeH="0" baseline="0" noProof="0" dirty="0">
                <a:ln>
                  <a:noFill/>
                </a:ln>
                <a:solidFill>
                  <a:srgbClr val="51DC00"/>
                </a:solidFill>
                <a:effectLst>
                  <a:outerShdw blurRad="85725" dist="63500" dir="2700000" algn="tl" rotWithShape="0">
                    <a:srgbClr val="000000">
                      <a:alpha val="96000"/>
                    </a:srgbClr>
                  </a:outerShdw>
                </a:effectLst>
                <a:uLnTx/>
                <a:uFillTx/>
                <a:latin typeface="Arial" panose="020B0604020202020204" pitchFamily="34" charset="0"/>
                <a:cs typeface="Arial" panose="020B0604020202020204" pitchFamily="34" charset="0"/>
              </a:rPr>
              <a:t>K</a:t>
            </a:r>
          </a:p>
        </p:txBody>
      </p:sp>
      <p:sp>
        <p:nvSpPr>
          <p:cNvPr id="40999" name="Rectangle 39"/>
          <p:cNvSpPr>
            <a:spLocks noChangeArrowheads="1"/>
          </p:cNvSpPr>
          <p:nvPr/>
        </p:nvSpPr>
        <p:spPr bwMode="auto">
          <a:xfrm>
            <a:off x="3203575" y="393701"/>
            <a:ext cx="1516440" cy="2490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600" b="0" i="0" u="none" strike="noStrike" kern="1200" cap="none" spc="0" normalizeH="0" baseline="0" noProof="0" dirty="0">
                <a:ln>
                  <a:noFill/>
                </a:ln>
                <a:solidFill>
                  <a:srgbClr val="51DC00"/>
                </a:solidFill>
                <a:effectLst>
                  <a:outerShdw blurRad="85725" dist="63500" dir="2700000" algn="tl" rotWithShape="0">
                    <a:srgbClr val="000000">
                      <a:alpha val="96000"/>
                    </a:srgbClr>
                  </a:outerShdw>
                </a:effectLst>
                <a:uLnTx/>
                <a:uFillTx/>
                <a:latin typeface="Arial" panose="020B0604020202020204" pitchFamily="34" charset="0"/>
                <a:cs typeface="Arial" panose="020B0604020202020204" pitchFamily="34" charset="0"/>
              </a:rPr>
              <a:t>A</a:t>
            </a:r>
          </a:p>
        </p:txBody>
      </p:sp>
      <p:sp>
        <p:nvSpPr>
          <p:cNvPr id="41000" name="Rectangle 40"/>
          <p:cNvSpPr>
            <a:spLocks noChangeArrowheads="1"/>
          </p:cNvSpPr>
          <p:nvPr/>
        </p:nvSpPr>
        <p:spPr bwMode="auto">
          <a:xfrm>
            <a:off x="5953126" y="387351"/>
            <a:ext cx="1516440" cy="2490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600" b="0" i="0" u="none" strike="noStrike" kern="1200" cap="none" spc="0" normalizeH="0" baseline="0" noProof="0">
                <a:ln>
                  <a:noFill/>
                </a:ln>
                <a:solidFill>
                  <a:srgbClr val="51DC00"/>
                </a:solidFill>
                <a:effectLst>
                  <a:outerShdw blurRad="85725" dist="63500" dir="2700000" algn="tl" rotWithShape="0">
                    <a:srgbClr val="000000">
                      <a:alpha val="96000"/>
                    </a:srgbClr>
                  </a:outerShdw>
                </a:effectLst>
                <a:uLnTx/>
                <a:uFillTx/>
                <a:latin typeface="Arial" panose="020B0604020202020204" pitchFamily="34" charset="0"/>
                <a:cs typeface="Arial" panose="020B0604020202020204" pitchFamily="34" charset="0"/>
              </a:rPr>
              <a:t>A</a:t>
            </a:r>
          </a:p>
        </p:txBody>
      </p:sp>
      <p:sp>
        <p:nvSpPr>
          <p:cNvPr id="41001" name="Rectangle 41"/>
          <p:cNvSpPr>
            <a:spLocks noChangeArrowheads="1"/>
          </p:cNvSpPr>
          <p:nvPr/>
        </p:nvSpPr>
        <p:spPr bwMode="auto">
          <a:xfrm>
            <a:off x="7232651" y="390526"/>
            <a:ext cx="1516440" cy="2490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600" b="0" i="0" u="none" strike="noStrike" kern="1200" cap="none" spc="0" normalizeH="0" baseline="0" noProof="0">
                <a:ln>
                  <a:noFill/>
                </a:ln>
                <a:solidFill>
                  <a:srgbClr val="51DC00"/>
                </a:solidFill>
                <a:effectLst>
                  <a:outerShdw blurRad="85725" dist="63500" dir="2700000" algn="tl" rotWithShape="0">
                    <a:srgbClr val="000000">
                      <a:alpha val="96000"/>
                    </a:srgbClr>
                  </a:outerShdw>
                </a:effectLst>
                <a:uLnTx/>
                <a:uFillTx/>
                <a:latin typeface="Arial" panose="020B0604020202020204" pitchFamily="34" charset="0"/>
                <a:cs typeface="Arial" panose="020B0604020202020204" pitchFamily="34" charset="0"/>
              </a:rPr>
              <a:t>P</a:t>
            </a:r>
          </a:p>
        </p:txBody>
      </p:sp>
      <p:sp>
        <p:nvSpPr>
          <p:cNvPr id="2" name="Title 1"/>
          <p:cNvSpPr>
            <a:spLocks noGrp="1"/>
          </p:cNvSpPr>
          <p:nvPr>
            <p:ph type="ctrTitle"/>
          </p:nvPr>
        </p:nvSpPr>
        <p:spPr>
          <a:xfrm>
            <a:off x="9144000" y="1860550"/>
            <a:ext cx="2605088" cy="1854200"/>
          </a:xfrm>
        </p:spPr>
        <p:txBody>
          <a:bodyPr/>
          <a:lstStyle/>
          <a:p>
            <a:pPr>
              <a:defRPr/>
            </a:pPr>
            <a:r>
              <a:rPr lang="en-US" dirty="0">
                <a:latin typeface="Arial" panose="020B0604020202020204" pitchFamily="34" charset="0"/>
                <a:cs typeface="Arial" panose="020B0604020202020204" pitchFamily="34" charset="0"/>
              </a:rPr>
              <a:t>KAKAP</a:t>
            </a:r>
          </a:p>
        </p:txBody>
      </p:sp>
    </p:spTree>
    <p:extLst>
      <p:ext uri="{BB962C8B-B14F-4D97-AF65-F5344CB8AC3E}">
        <p14:creationId xmlns:p14="http://schemas.microsoft.com/office/powerpoint/2010/main" val="3610879933"/>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0997"/>
                                        </p:tgtEl>
                                        <p:attrNameLst>
                                          <p:attrName>style.visibility</p:attrName>
                                        </p:attrNameLst>
                                      </p:cBhvr>
                                      <p:to>
                                        <p:strVal val="visible"/>
                                      </p:to>
                                    </p:set>
                                    <p:anim calcmode="lin" valueType="num">
                                      <p:cBhvr additive="base">
                                        <p:cTn id="7" dur="3000" fill="hold"/>
                                        <p:tgtEl>
                                          <p:spTgt spid="40997"/>
                                        </p:tgtEl>
                                        <p:attrNameLst>
                                          <p:attrName>ppt_x</p:attrName>
                                        </p:attrNameLst>
                                      </p:cBhvr>
                                      <p:tavLst>
                                        <p:tav tm="0">
                                          <p:val>
                                            <p:strVal val="0-#ppt_w/2"/>
                                          </p:val>
                                        </p:tav>
                                        <p:tav tm="100000">
                                          <p:val>
                                            <p:strVal val="#ppt_x"/>
                                          </p:val>
                                        </p:tav>
                                      </p:tavLst>
                                    </p:anim>
                                    <p:anim calcmode="lin" valueType="num">
                                      <p:cBhvr additive="base">
                                        <p:cTn id="8" dur="3000" fill="hold"/>
                                        <p:tgtEl>
                                          <p:spTgt spid="4099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40968"/>
                                        </p:tgtEl>
                                        <p:attrNameLst>
                                          <p:attrName>style.visibility</p:attrName>
                                        </p:attrNameLst>
                                      </p:cBhvr>
                                      <p:to>
                                        <p:strVal val="visible"/>
                                      </p:to>
                                    </p:set>
                                    <p:anim calcmode="lin" valueType="num">
                                      <p:cBhvr>
                                        <p:cTn id="13" dur="500" fill="hold"/>
                                        <p:tgtEl>
                                          <p:spTgt spid="40968"/>
                                        </p:tgtEl>
                                        <p:attrNameLst>
                                          <p:attrName>ppt_w</p:attrName>
                                        </p:attrNameLst>
                                      </p:cBhvr>
                                      <p:tavLst>
                                        <p:tav tm="0">
                                          <p:val>
                                            <p:fltVal val="0"/>
                                          </p:val>
                                        </p:tav>
                                        <p:tav tm="100000">
                                          <p:val>
                                            <p:strVal val="#ppt_w"/>
                                          </p:val>
                                        </p:tav>
                                      </p:tavLst>
                                    </p:anim>
                                    <p:anim calcmode="lin" valueType="num">
                                      <p:cBhvr>
                                        <p:cTn id="14" dur="500" fill="hold"/>
                                        <p:tgtEl>
                                          <p:spTgt spid="40968"/>
                                        </p:tgtEl>
                                        <p:attrNameLst>
                                          <p:attrName>ppt_h</p:attrName>
                                        </p:attrNameLst>
                                      </p:cBhvr>
                                      <p:tavLst>
                                        <p:tav tm="0">
                                          <p:val>
                                            <p:fltVal val="0"/>
                                          </p:val>
                                        </p:tav>
                                        <p:tav tm="100000">
                                          <p:val>
                                            <p:strVal val="#ppt_h"/>
                                          </p:val>
                                        </p:tav>
                                      </p:tavLst>
                                    </p:anim>
                                    <p:anim calcmode="lin" valueType="num">
                                      <p:cBhvr>
                                        <p:cTn id="15" dur="500" fill="hold"/>
                                        <p:tgtEl>
                                          <p:spTgt spid="40968"/>
                                        </p:tgtEl>
                                        <p:attrNameLst>
                                          <p:attrName>ppt_x</p:attrName>
                                        </p:attrNameLst>
                                      </p:cBhvr>
                                      <p:tavLst>
                                        <p:tav tm="0">
                                          <p:val>
                                            <p:fltVal val="0.5"/>
                                          </p:val>
                                        </p:tav>
                                        <p:tav tm="100000">
                                          <p:val>
                                            <p:strVal val="#ppt_x"/>
                                          </p:val>
                                        </p:tav>
                                      </p:tavLst>
                                    </p:anim>
                                    <p:anim calcmode="lin" valueType="num">
                                      <p:cBhvr>
                                        <p:cTn id="16" dur="500" fill="hold"/>
                                        <p:tgtEl>
                                          <p:spTgt spid="40968"/>
                                        </p:tgtEl>
                                        <p:attrNameLst>
                                          <p:attrName>ppt_y</p:attrName>
                                        </p:attrNameLst>
                                      </p:cBhvr>
                                      <p:tavLst>
                                        <p:tav tm="0">
                                          <p:val>
                                            <p:fltVal val="0.5"/>
                                          </p:val>
                                        </p:tav>
                                        <p:tav tm="100000">
                                          <p:val>
                                            <p:strVal val="#ppt_y"/>
                                          </p:val>
                                        </p:tav>
                                      </p:tavLst>
                                    </p:anim>
                                  </p:childTnLst>
                                </p:cTn>
                              </p:par>
                              <p:par>
                                <p:cTn id="17" presetID="23" presetClass="entr" presetSubtype="528" fill="hold" grpId="0" nodeType="withEffect">
                                  <p:stCondLst>
                                    <p:cond delay="0"/>
                                  </p:stCondLst>
                                  <p:childTnLst>
                                    <p:set>
                                      <p:cBhvr>
                                        <p:cTn id="18" dur="1" fill="hold">
                                          <p:stCondLst>
                                            <p:cond delay="0"/>
                                          </p:stCondLst>
                                        </p:cTn>
                                        <p:tgtEl>
                                          <p:spTgt spid="40998"/>
                                        </p:tgtEl>
                                        <p:attrNameLst>
                                          <p:attrName>style.visibility</p:attrName>
                                        </p:attrNameLst>
                                      </p:cBhvr>
                                      <p:to>
                                        <p:strVal val="visible"/>
                                      </p:to>
                                    </p:set>
                                    <p:anim calcmode="lin" valueType="num">
                                      <p:cBhvr>
                                        <p:cTn id="19" dur="500" fill="hold"/>
                                        <p:tgtEl>
                                          <p:spTgt spid="40998"/>
                                        </p:tgtEl>
                                        <p:attrNameLst>
                                          <p:attrName>ppt_w</p:attrName>
                                        </p:attrNameLst>
                                      </p:cBhvr>
                                      <p:tavLst>
                                        <p:tav tm="0">
                                          <p:val>
                                            <p:fltVal val="0"/>
                                          </p:val>
                                        </p:tav>
                                        <p:tav tm="100000">
                                          <p:val>
                                            <p:strVal val="#ppt_w"/>
                                          </p:val>
                                        </p:tav>
                                      </p:tavLst>
                                    </p:anim>
                                    <p:anim calcmode="lin" valueType="num">
                                      <p:cBhvr>
                                        <p:cTn id="20" dur="500" fill="hold"/>
                                        <p:tgtEl>
                                          <p:spTgt spid="40998"/>
                                        </p:tgtEl>
                                        <p:attrNameLst>
                                          <p:attrName>ppt_h</p:attrName>
                                        </p:attrNameLst>
                                      </p:cBhvr>
                                      <p:tavLst>
                                        <p:tav tm="0">
                                          <p:val>
                                            <p:fltVal val="0"/>
                                          </p:val>
                                        </p:tav>
                                        <p:tav tm="100000">
                                          <p:val>
                                            <p:strVal val="#ppt_h"/>
                                          </p:val>
                                        </p:tav>
                                      </p:tavLst>
                                    </p:anim>
                                    <p:anim calcmode="lin" valueType="num">
                                      <p:cBhvr>
                                        <p:cTn id="21" dur="500" fill="hold"/>
                                        <p:tgtEl>
                                          <p:spTgt spid="40998"/>
                                        </p:tgtEl>
                                        <p:attrNameLst>
                                          <p:attrName>ppt_x</p:attrName>
                                        </p:attrNameLst>
                                      </p:cBhvr>
                                      <p:tavLst>
                                        <p:tav tm="0">
                                          <p:val>
                                            <p:fltVal val="0.5"/>
                                          </p:val>
                                        </p:tav>
                                        <p:tav tm="100000">
                                          <p:val>
                                            <p:strVal val="#ppt_x"/>
                                          </p:val>
                                        </p:tav>
                                      </p:tavLst>
                                    </p:anim>
                                    <p:anim calcmode="lin" valueType="num">
                                      <p:cBhvr>
                                        <p:cTn id="22" dur="500" fill="hold"/>
                                        <p:tgtEl>
                                          <p:spTgt spid="40998"/>
                                        </p:tgtEl>
                                        <p:attrNameLst>
                                          <p:attrName>ppt_y</p:attrName>
                                        </p:attrNameLst>
                                      </p:cBhvr>
                                      <p:tavLst>
                                        <p:tav tm="0">
                                          <p:val>
                                            <p:fltVal val="0.5"/>
                                          </p:val>
                                        </p:tav>
                                        <p:tav tm="100000">
                                          <p:val>
                                            <p:strVal val="#ppt_y"/>
                                          </p:val>
                                        </p:tav>
                                      </p:tavLst>
                                    </p:anim>
                                  </p:childTnLst>
                                </p:cTn>
                              </p:par>
                              <p:par>
                                <p:cTn id="23" presetID="23" presetClass="entr" presetSubtype="528" fill="hold" grpId="0" nodeType="withEffect">
                                  <p:stCondLst>
                                    <p:cond delay="0"/>
                                  </p:stCondLst>
                                  <p:childTnLst>
                                    <p:set>
                                      <p:cBhvr>
                                        <p:cTn id="24" dur="1" fill="hold">
                                          <p:stCondLst>
                                            <p:cond delay="0"/>
                                          </p:stCondLst>
                                        </p:cTn>
                                        <p:tgtEl>
                                          <p:spTgt spid="40999"/>
                                        </p:tgtEl>
                                        <p:attrNameLst>
                                          <p:attrName>style.visibility</p:attrName>
                                        </p:attrNameLst>
                                      </p:cBhvr>
                                      <p:to>
                                        <p:strVal val="visible"/>
                                      </p:to>
                                    </p:set>
                                    <p:anim calcmode="lin" valueType="num">
                                      <p:cBhvr>
                                        <p:cTn id="25" dur="500" fill="hold"/>
                                        <p:tgtEl>
                                          <p:spTgt spid="40999"/>
                                        </p:tgtEl>
                                        <p:attrNameLst>
                                          <p:attrName>ppt_w</p:attrName>
                                        </p:attrNameLst>
                                      </p:cBhvr>
                                      <p:tavLst>
                                        <p:tav tm="0">
                                          <p:val>
                                            <p:fltVal val="0"/>
                                          </p:val>
                                        </p:tav>
                                        <p:tav tm="100000">
                                          <p:val>
                                            <p:strVal val="#ppt_w"/>
                                          </p:val>
                                        </p:tav>
                                      </p:tavLst>
                                    </p:anim>
                                    <p:anim calcmode="lin" valueType="num">
                                      <p:cBhvr>
                                        <p:cTn id="26" dur="500" fill="hold"/>
                                        <p:tgtEl>
                                          <p:spTgt spid="40999"/>
                                        </p:tgtEl>
                                        <p:attrNameLst>
                                          <p:attrName>ppt_h</p:attrName>
                                        </p:attrNameLst>
                                      </p:cBhvr>
                                      <p:tavLst>
                                        <p:tav tm="0">
                                          <p:val>
                                            <p:fltVal val="0"/>
                                          </p:val>
                                        </p:tav>
                                        <p:tav tm="100000">
                                          <p:val>
                                            <p:strVal val="#ppt_h"/>
                                          </p:val>
                                        </p:tav>
                                      </p:tavLst>
                                    </p:anim>
                                    <p:anim calcmode="lin" valueType="num">
                                      <p:cBhvr>
                                        <p:cTn id="27" dur="500" fill="hold"/>
                                        <p:tgtEl>
                                          <p:spTgt spid="40999"/>
                                        </p:tgtEl>
                                        <p:attrNameLst>
                                          <p:attrName>ppt_x</p:attrName>
                                        </p:attrNameLst>
                                      </p:cBhvr>
                                      <p:tavLst>
                                        <p:tav tm="0">
                                          <p:val>
                                            <p:fltVal val="0.5"/>
                                          </p:val>
                                        </p:tav>
                                        <p:tav tm="100000">
                                          <p:val>
                                            <p:strVal val="#ppt_x"/>
                                          </p:val>
                                        </p:tav>
                                      </p:tavLst>
                                    </p:anim>
                                    <p:anim calcmode="lin" valueType="num">
                                      <p:cBhvr>
                                        <p:cTn id="28" dur="500" fill="hold"/>
                                        <p:tgtEl>
                                          <p:spTgt spid="40999"/>
                                        </p:tgtEl>
                                        <p:attrNameLst>
                                          <p:attrName>ppt_y</p:attrName>
                                        </p:attrNameLst>
                                      </p:cBhvr>
                                      <p:tavLst>
                                        <p:tav tm="0">
                                          <p:val>
                                            <p:fltVal val="0.5"/>
                                          </p:val>
                                        </p:tav>
                                        <p:tav tm="100000">
                                          <p:val>
                                            <p:strVal val="#ppt_y"/>
                                          </p:val>
                                        </p:tav>
                                      </p:tavLst>
                                    </p:anim>
                                  </p:childTnLst>
                                </p:cTn>
                              </p:par>
                              <p:par>
                                <p:cTn id="29" presetID="23" presetClass="entr" presetSubtype="528" fill="hold" grpId="0" nodeType="withEffect">
                                  <p:stCondLst>
                                    <p:cond delay="0"/>
                                  </p:stCondLst>
                                  <p:iterate type="lt">
                                    <p:tmPct val="0"/>
                                  </p:iterate>
                                  <p:childTnLst>
                                    <p:set>
                                      <p:cBhvr>
                                        <p:cTn id="30" dur="1" fill="hold">
                                          <p:stCondLst>
                                            <p:cond delay="0"/>
                                          </p:stCondLst>
                                        </p:cTn>
                                        <p:tgtEl>
                                          <p:spTgt spid="41000"/>
                                        </p:tgtEl>
                                        <p:attrNameLst>
                                          <p:attrName>style.visibility</p:attrName>
                                        </p:attrNameLst>
                                      </p:cBhvr>
                                      <p:to>
                                        <p:strVal val="visible"/>
                                      </p:to>
                                    </p:set>
                                    <p:anim calcmode="lin" valueType="num">
                                      <p:cBhvr>
                                        <p:cTn id="31" dur="500" fill="hold"/>
                                        <p:tgtEl>
                                          <p:spTgt spid="41000"/>
                                        </p:tgtEl>
                                        <p:attrNameLst>
                                          <p:attrName>ppt_w</p:attrName>
                                        </p:attrNameLst>
                                      </p:cBhvr>
                                      <p:tavLst>
                                        <p:tav tm="0">
                                          <p:val>
                                            <p:fltVal val="0"/>
                                          </p:val>
                                        </p:tav>
                                        <p:tav tm="100000">
                                          <p:val>
                                            <p:strVal val="#ppt_w"/>
                                          </p:val>
                                        </p:tav>
                                      </p:tavLst>
                                    </p:anim>
                                    <p:anim calcmode="lin" valueType="num">
                                      <p:cBhvr>
                                        <p:cTn id="32" dur="500" fill="hold"/>
                                        <p:tgtEl>
                                          <p:spTgt spid="41000"/>
                                        </p:tgtEl>
                                        <p:attrNameLst>
                                          <p:attrName>ppt_h</p:attrName>
                                        </p:attrNameLst>
                                      </p:cBhvr>
                                      <p:tavLst>
                                        <p:tav tm="0">
                                          <p:val>
                                            <p:fltVal val="0"/>
                                          </p:val>
                                        </p:tav>
                                        <p:tav tm="100000">
                                          <p:val>
                                            <p:strVal val="#ppt_h"/>
                                          </p:val>
                                        </p:tav>
                                      </p:tavLst>
                                    </p:anim>
                                    <p:anim calcmode="lin" valueType="num">
                                      <p:cBhvr>
                                        <p:cTn id="33" dur="500" fill="hold"/>
                                        <p:tgtEl>
                                          <p:spTgt spid="41000"/>
                                        </p:tgtEl>
                                        <p:attrNameLst>
                                          <p:attrName>ppt_x</p:attrName>
                                        </p:attrNameLst>
                                      </p:cBhvr>
                                      <p:tavLst>
                                        <p:tav tm="0">
                                          <p:val>
                                            <p:fltVal val="0.5"/>
                                          </p:val>
                                        </p:tav>
                                        <p:tav tm="100000">
                                          <p:val>
                                            <p:strVal val="#ppt_x"/>
                                          </p:val>
                                        </p:tav>
                                      </p:tavLst>
                                    </p:anim>
                                    <p:anim calcmode="lin" valueType="num">
                                      <p:cBhvr>
                                        <p:cTn id="34" dur="500" fill="hold"/>
                                        <p:tgtEl>
                                          <p:spTgt spid="41000"/>
                                        </p:tgtEl>
                                        <p:attrNameLst>
                                          <p:attrName>ppt_y</p:attrName>
                                        </p:attrNameLst>
                                      </p:cBhvr>
                                      <p:tavLst>
                                        <p:tav tm="0">
                                          <p:val>
                                            <p:fltVal val="0.5"/>
                                          </p:val>
                                        </p:tav>
                                        <p:tav tm="100000">
                                          <p:val>
                                            <p:strVal val="#ppt_y"/>
                                          </p:val>
                                        </p:tav>
                                      </p:tavLst>
                                    </p:anim>
                                  </p:childTnLst>
                                </p:cTn>
                              </p:par>
                              <p:par>
                                <p:cTn id="35" presetID="23" presetClass="entr" presetSubtype="528" fill="hold" grpId="0" nodeType="withEffect">
                                  <p:stCondLst>
                                    <p:cond delay="0"/>
                                  </p:stCondLst>
                                  <p:childTnLst>
                                    <p:set>
                                      <p:cBhvr>
                                        <p:cTn id="36" dur="1" fill="hold">
                                          <p:stCondLst>
                                            <p:cond delay="0"/>
                                          </p:stCondLst>
                                        </p:cTn>
                                        <p:tgtEl>
                                          <p:spTgt spid="41001"/>
                                        </p:tgtEl>
                                        <p:attrNameLst>
                                          <p:attrName>style.visibility</p:attrName>
                                        </p:attrNameLst>
                                      </p:cBhvr>
                                      <p:to>
                                        <p:strVal val="visible"/>
                                      </p:to>
                                    </p:set>
                                    <p:anim calcmode="lin" valueType="num">
                                      <p:cBhvr>
                                        <p:cTn id="37" dur="500" fill="hold"/>
                                        <p:tgtEl>
                                          <p:spTgt spid="41001"/>
                                        </p:tgtEl>
                                        <p:attrNameLst>
                                          <p:attrName>ppt_w</p:attrName>
                                        </p:attrNameLst>
                                      </p:cBhvr>
                                      <p:tavLst>
                                        <p:tav tm="0">
                                          <p:val>
                                            <p:fltVal val="0"/>
                                          </p:val>
                                        </p:tav>
                                        <p:tav tm="100000">
                                          <p:val>
                                            <p:strVal val="#ppt_w"/>
                                          </p:val>
                                        </p:tav>
                                      </p:tavLst>
                                    </p:anim>
                                    <p:anim calcmode="lin" valueType="num">
                                      <p:cBhvr>
                                        <p:cTn id="38" dur="500" fill="hold"/>
                                        <p:tgtEl>
                                          <p:spTgt spid="41001"/>
                                        </p:tgtEl>
                                        <p:attrNameLst>
                                          <p:attrName>ppt_h</p:attrName>
                                        </p:attrNameLst>
                                      </p:cBhvr>
                                      <p:tavLst>
                                        <p:tav tm="0">
                                          <p:val>
                                            <p:fltVal val="0"/>
                                          </p:val>
                                        </p:tav>
                                        <p:tav tm="100000">
                                          <p:val>
                                            <p:strVal val="#ppt_h"/>
                                          </p:val>
                                        </p:tav>
                                      </p:tavLst>
                                    </p:anim>
                                    <p:anim calcmode="lin" valueType="num">
                                      <p:cBhvr>
                                        <p:cTn id="39" dur="500" fill="hold"/>
                                        <p:tgtEl>
                                          <p:spTgt spid="41001"/>
                                        </p:tgtEl>
                                        <p:attrNameLst>
                                          <p:attrName>ppt_x</p:attrName>
                                        </p:attrNameLst>
                                      </p:cBhvr>
                                      <p:tavLst>
                                        <p:tav tm="0">
                                          <p:val>
                                            <p:fltVal val="0.5"/>
                                          </p:val>
                                        </p:tav>
                                        <p:tav tm="100000">
                                          <p:val>
                                            <p:strVal val="#ppt_x"/>
                                          </p:val>
                                        </p:tav>
                                      </p:tavLst>
                                    </p:anim>
                                    <p:anim calcmode="lin" valueType="num">
                                      <p:cBhvr>
                                        <p:cTn id="40" dur="500" fill="hold"/>
                                        <p:tgtEl>
                                          <p:spTgt spid="41001"/>
                                        </p:tgtEl>
                                        <p:attrNameLst>
                                          <p:attrName>ppt_y</p:attrName>
                                        </p:attrNameLst>
                                      </p:cBhvr>
                                      <p:tavLst>
                                        <p:tav tm="0">
                                          <p:val>
                                            <p:fltVal val="0.5"/>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xit" presetSubtype="4" fill="hold" grpId="1" nodeType="clickEffect">
                                  <p:stCondLst>
                                    <p:cond delay="0"/>
                                  </p:stCondLst>
                                  <p:childTnLst>
                                    <p:anim calcmode="lin" valueType="num">
                                      <p:cBhvr additive="base">
                                        <p:cTn id="44" dur="500"/>
                                        <p:tgtEl>
                                          <p:spTgt spid="40968"/>
                                        </p:tgtEl>
                                        <p:attrNameLst>
                                          <p:attrName>ppt_x</p:attrName>
                                        </p:attrNameLst>
                                      </p:cBhvr>
                                      <p:tavLst>
                                        <p:tav tm="0">
                                          <p:val>
                                            <p:strVal val="ppt_x"/>
                                          </p:val>
                                        </p:tav>
                                        <p:tav tm="100000">
                                          <p:val>
                                            <p:strVal val="ppt_x"/>
                                          </p:val>
                                        </p:tav>
                                      </p:tavLst>
                                    </p:anim>
                                    <p:anim calcmode="lin" valueType="num">
                                      <p:cBhvr additive="base">
                                        <p:cTn id="45" dur="500"/>
                                        <p:tgtEl>
                                          <p:spTgt spid="40968"/>
                                        </p:tgtEl>
                                        <p:attrNameLst>
                                          <p:attrName>ppt_y</p:attrName>
                                        </p:attrNameLst>
                                      </p:cBhvr>
                                      <p:tavLst>
                                        <p:tav tm="0">
                                          <p:val>
                                            <p:strVal val="ppt_y"/>
                                          </p:val>
                                        </p:tav>
                                        <p:tav tm="100000">
                                          <p:val>
                                            <p:strVal val="1+ppt_h/2"/>
                                          </p:val>
                                        </p:tav>
                                      </p:tavLst>
                                    </p:anim>
                                    <p:set>
                                      <p:cBhvr>
                                        <p:cTn id="46" dur="1" fill="hold">
                                          <p:stCondLst>
                                            <p:cond delay="499"/>
                                          </p:stCondLst>
                                        </p:cTn>
                                        <p:tgtEl>
                                          <p:spTgt spid="40968"/>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38" presetClass="exit" presetSubtype="0" accel="50000" fill="hold" grpId="1" nodeType="clickEffect">
                                  <p:stCondLst>
                                    <p:cond delay="0"/>
                                  </p:stCondLst>
                                  <p:iterate type="lt">
                                    <p:tmPct val="50000"/>
                                  </p:iterate>
                                  <p:childTnLst>
                                    <p:anim calcmode="lin" valueType="num">
                                      <p:cBhvr>
                                        <p:cTn id="50" dur="1000">
                                          <p:stCondLst>
                                            <p:cond delay="0"/>
                                          </p:stCondLst>
                                        </p:cTn>
                                        <p:tgtEl>
                                          <p:spTgt spid="41000"/>
                                        </p:tgtEl>
                                        <p:attrNameLst>
                                          <p:attrName>style.rotation</p:attrName>
                                        </p:attrNameLst>
                                      </p:cBhvr>
                                      <p:tavLst>
                                        <p:tav tm="0">
                                          <p:val>
                                            <p:fltVal val="0"/>
                                          </p:val>
                                        </p:tav>
                                        <p:tav tm="100000">
                                          <p:val>
                                            <p:fltVal val="45"/>
                                          </p:val>
                                        </p:tav>
                                      </p:tavLst>
                                    </p:anim>
                                    <p:anim calcmode="lin" valueType="num">
                                      <p:cBhvr>
                                        <p:cTn id="51" dur="1000">
                                          <p:stCondLst>
                                            <p:cond delay="0"/>
                                          </p:stCondLst>
                                        </p:cTn>
                                        <p:tgtEl>
                                          <p:spTgt spid="41000"/>
                                        </p:tgtEl>
                                        <p:attrNameLst>
                                          <p:attrName>ppt_y</p:attrName>
                                        </p:attrNameLst>
                                      </p:cBhvr>
                                      <p:tavLst>
                                        <p:tav tm="0">
                                          <p:val>
                                            <p:strVal val="ppt_y"/>
                                          </p:val>
                                        </p:tav>
                                        <p:tav tm="100000">
                                          <p:val>
                                            <p:strVal val="ppt_y+1"/>
                                          </p:val>
                                        </p:tav>
                                      </p:tavLst>
                                    </p:anim>
                                    <p:set>
                                      <p:cBhvr>
                                        <p:cTn id="52" dur="1" fill="hold">
                                          <p:stCondLst>
                                            <p:cond delay="999"/>
                                          </p:stCondLst>
                                        </p:cTn>
                                        <p:tgtEl>
                                          <p:spTgt spid="41000"/>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35" presetClass="path" presetSubtype="0" accel="50000" decel="50000" fill="hold" grpId="1" nodeType="clickEffect">
                                  <p:stCondLst>
                                    <p:cond delay="0"/>
                                  </p:stCondLst>
                                  <p:childTnLst>
                                    <p:animMotion origin="layout" path="M -2.77778E-7 -1.79191E-6 L -0.16111 -1.79191E-6 " pathEditMode="relative" rAng="0" ptsTypes="AA">
                                      <p:cBhvr>
                                        <p:cTn id="56" dur="1000" fill="hold"/>
                                        <p:tgtEl>
                                          <p:spTgt spid="41001"/>
                                        </p:tgtEl>
                                        <p:attrNameLst>
                                          <p:attrName>ppt_x</p:attrName>
                                          <p:attrName>ppt_y</p:attrName>
                                        </p:attrNameLst>
                                      </p:cBhvr>
                                      <p:rCtr x="-8056" y="0"/>
                                    </p:animMotion>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xit" presetSubtype="2" fill="hold" nodeType="clickEffect">
                                  <p:stCondLst>
                                    <p:cond delay="0"/>
                                  </p:stCondLst>
                                  <p:childTnLst>
                                    <p:anim calcmode="lin" valueType="num">
                                      <p:cBhvr additive="base">
                                        <p:cTn id="60" dur="3000"/>
                                        <p:tgtEl>
                                          <p:spTgt spid="40997"/>
                                        </p:tgtEl>
                                        <p:attrNameLst>
                                          <p:attrName>ppt_x</p:attrName>
                                        </p:attrNameLst>
                                      </p:cBhvr>
                                      <p:tavLst>
                                        <p:tav tm="0">
                                          <p:val>
                                            <p:strVal val="ppt_x"/>
                                          </p:val>
                                        </p:tav>
                                        <p:tav tm="100000">
                                          <p:val>
                                            <p:strVal val="1+ppt_w/2"/>
                                          </p:val>
                                        </p:tav>
                                      </p:tavLst>
                                    </p:anim>
                                    <p:anim calcmode="lin" valueType="num">
                                      <p:cBhvr additive="base">
                                        <p:cTn id="61" dur="3000"/>
                                        <p:tgtEl>
                                          <p:spTgt spid="40997"/>
                                        </p:tgtEl>
                                        <p:attrNameLst>
                                          <p:attrName>ppt_y</p:attrName>
                                        </p:attrNameLst>
                                      </p:cBhvr>
                                      <p:tavLst>
                                        <p:tav tm="0">
                                          <p:val>
                                            <p:strVal val="ppt_y"/>
                                          </p:val>
                                        </p:tav>
                                        <p:tav tm="100000">
                                          <p:val>
                                            <p:strVal val="ppt_y"/>
                                          </p:val>
                                        </p:tav>
                                      </p:tavLst>
                                    </p:anim>
                                    <p:set>
                                      <p:cBhvr>
                                        <p:cTn id="62" dur="1" fill="hold">
                                          <p:stCondLst>
                                            <p:cond delay="2999"/>
                                          </p:stCondLst>
                                        </p:cTn>
                                        <p:tgtEl>
                                          <p:spTgt spid="409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8" grpId="0" autoUpdateAnimBg="0"/>
      <p:bldP spid="40968" grpId="1"/>
      <p:bldP spid="40998" grpId="0" autoUpdateAnimBg="0"/>
      <p:bldP spid="40999" grpId="0" autoUpdateAnimBg="0"/>
      <p:bldP spid="41000" grpId="0" autoUpdateAnimBg="0"/>
      <p:bldP spid="41000" grpId="1"/>
      <p:bldP spid="41001" grpId="0" autoUpdateAnimBg="0"/>
      <p:bldP spid="41001" grpId="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ctrTitle"/>
          </p:nvPr>
        </p:nvSpPr>
        <p:spPr bwMode="auto">
          <a:xfrm>
            <a:off x="412751" y="1295400"/>
            <a:ext cx="83820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dirty="0">
                <a:solidFill>
                  <a:srgbClr val="FAFD00"/>
                </a:solidFill>
                <a:latin typeface="Times" charset="0"/>
                <a:ea typeface="ＭＳ Ｐゴシック" charset="0"/>
                <a:cs typeface="ＭＳ Ｐゴシック" charset="0"/>
              </a:rPr>
              <a:t>KE</a:t>
            </a:r>
            <a:r>
              <a:rPr lang="en-US" dirty="0">
                <a:solidFill>
                  <a:srgbClr val="00FF00"/>
                </a:solidFill>
                <a:latin typeface="Times" charset="0"/>
                <a:ea typeface="ＭＳ Ｐゴシック" charset="0"/>
                <a:cs typeface="ＭＳ Ｐゴシック" charset="0"/>
              </a:rPr>
              <a:t>  3  KOMUNITAS ADALAH</a:t>
            </a:r>
            <a:r>
              <a:rPr lang="en-US" dirty="0">
                <a:solidFill>
                  <a:srgbClr val="FAFD00"/>
                </a:solidFill>
                <a:latin typeface="Times" charset="0"/>
                <a:ea typeface="ＭＳ Ｐゴシック" charset="0"/>
                <a:cs typeface="ＭＳ Ｐゴシック" charset="0"/>
              </a:rPr>
              <a:t>:</a:t>
            </a:r>
          </a:p>
        </p:txBody>
      </p:sp>
      <p:sp>
        <p:nvSpPr>
          <p:cNvPr id="217091" name="Rectangle 3"/>
          <p:cNvSpPr>
            <a:spLocks noChangeArrowheads="1"/>
          </p:cNvSpPr>
          <p:nvPr/>
        </p:nvSpPr>
        <p:spPr bwMode="auto">
          <a:xfrm>
            <a:off x="620714" y="158751"/>
            <a:ext cx="742951"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endParaRPr>
          </a:p>
        </p:txBody>
      </p:sp>
      <p:sp>
        <p:nvSpPr>
          <p:cNvPr id="217092" name="Rectangle 4"/>
          <p:cNvSpPr>
            <a:spLocks noChangeArrowheads="1"/>
          </p:cNvSpPr>
          <p:nvPr/>
        </p:nvSpPr>
        <p:spPr bwMode="auto">
          <a:xfrm>
            <a:off x="620714" y="160339"/>
            <a:ext cx="74699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Times" pitchFamily="-112" charset="0"/>
                <a:ea typeface="ＭＳ Ｐゴシック" charset="0"/>
              </a:rPr>
              <a:t>7</a:t>
            </a:r>
          </a:p>
        </p:txBody>
      </p:sp>
      <p:sp>
        <p:nvSpPr>
          <p:cNvPr id="217093" name="Line 5"/>
          <p:cNvSpPr>
            <a:spLocks noChangeShapeType="1"/>
          </p:cNvSpPr>
          <p:nvPr/>
        </p:nvSpPr>
        <p:spPr bwMode="auto">
          <a:xfrm>
            <a:off x="863601" y="838200"/>
            <a:ext cx="311151"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05" charset="0"/>
              <a:ea typeface="ＭＳ Ｐゴシック" charset="0"/>
            </a:endParaRPr>
          </a:p>
        </p:txBody>
      </p:sp>
      <p:sp>
        <p:nvSpPr>
          <p:cNvPr id="326661" name="Freeform 6"/>
          <p:cNvSpPr>
            <a:spLocks/>
          </p:cNvSpPr>
          <p:nvPr/>
        </p:nvSpPr>
        <p:spPr bwMode="auto">
          <a:xfrm>
            <a:off x="7131052" y="2638426"/>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6662" name="Text Box 7"/>
          <p:cNvSpPr txBox="1">
            <a:spLocks noChangeArrowheads="1"/>
          </p:cNvSpPr>
          <p:nvPr/>
        </p:nvSpPr>
        <p:spPr bwMode="auto">
          <a:xfrm>
            <a:off x="8753185"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326663" name="Text Box 8"/>
          <p:cNvSpPr txBox="1">
            <a:spLocks noChangeArrowheads="1"/>
          </p:cNvSpPr>
          <p:nvPr/>
        </p:nvSpPr>
        <p:spPr bwMode="auto">
          <a:xfrm>
            <a:off x="8832559" y="61832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6664" name="Text Box 9"/>
          <p:cNvSpPr txBox="1">
            <a:spLocks noChangeArrowheads="1"/>
          </p:cNvSpPr>
          <p:nvPr/>
        </p:nvSpPr>
        <p:spPr bwMode="auto">
          <a:xfrm>
            <a:off x="8364247" y="6485037"/>
            <a:ext cx="184731"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6665" name="Text Box 10"/>
          <p:cNvSpPr txBox="1">
            <a:spLocks noChangeArrowheads="1"/>
          </p:cNvSpPr>
          <p:nvPr/>
        </p:nvSpPr>
        <p:spPr bwMode="auto">
          <a:xfrm>
            <a:off x="8086580" y="653327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52</a:t>
            </a:r>
          </a:p>
        </p:txBody>
      </p:sp>
      <p:sp>
        <p:nvSpPr>
          <p:cNvPr id="326666" name="Text Box 11"/>
          <p:cNvSpPr txBox="1">
            <a:spLocks noChangeArrowheads="1"/>
          </p:cNvSpPr>
          <p:nvPr/>
        </p:nvSpPr>
        <p:spPr bwMode="auto">
          <a:xfrm>
            <a:off x="8720779" y="6411883"/>
            <a:ext cx="32733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ＭＳ Ｐゴシック" charset="0"/>
              </a:rPr>
              <a:t>6</a:t>
            </a:r>
          </a:p>
        </p:txBody>
      </p:sp>
      <p:sp>
        <p:nvSpPr>
          <p:cNvPr id="217100" name="Rectangle 12"/>
          <p:cNvSpPr>
            <a:spLocks noGrp="1" noChangeArrowheads="1"/>
          </p:cNvSpPr>
          <p:nvPr>
            <p:ph type="subTitle" idx="1"/>
          </p:nvPr>
        </p:nvSpPr>
        <p:spPr bwMode="auto">
          <a:xfrm>
            <a:off x="-869950" y="2185988"/>
            <a:ext cx="9359900" cy="4114800"/>
          </a:xfrm>
          <a:ln w="12700">
            <a:miter lim="800000"/>
            <a:headEnd/>
            <a:tailEnd/>
          </a:ln>
        </p:spPr>
        <p:txBody>
          <a:bodyPr wrap="square" lIns="90487" tIns="44450" rIns="90487" bIns="44450" numCol="1" anchor="t" anchorCtr="0" compatLnSpc="1">
            <a:prstTxWarp prst="textNoShape">
              <a:avLst/>
            </a:prstTxWarp>
          </a:bodyPr>
          <a:lstStyle/>
          <a:p>
            <a:pPr marL="2179638" indent="-866775" algn="l" defTabSz="1033463">
              <a:buFont typeface="Monotype Sorts" charset="0"/>
              <a:buChar char=""/>
              <a:defRPr/>
            </a:pPr>
            <a:r>
              <a:rPr lang="en-US" sz="7200" b="1" dirty="0">
                <a:solidFill>
                  <a:srgbClr val="F6FE0A"/>
                </a:solidFill>
                <a:effectLst>
                  <a:outerShdw blurRad="127000" dist="127000" dir="2700000" algn="tl">
                    <a:srgbClr val="000000"/>
                  </a:outerShdw>
                </a:effectLst>
                <a:latin typeface="Arial" panose="020B0604020202020204" pitchFamily="34" charset="0"/>
                <a:ea typeface="ＭＳ Ｐゴシック" charset="0"/>
                <a:cs typeface="Arial" panose="020B0604020202020204" pitchFamily="34" charset="0"/>
              </a:rPr>
              <a:t>A </a:t>
            </a:r>
            <a:r>
              <a:rPr lang="en-US" sz="7200" b="1" dirty="0">
                <a:solidFill>
                  <a:srgbClr val="00FF00"/>
                </a:solidFill>
                <a:effectLst>
                  <a:outerShdw blurRad="127000" dist="127000" dir="2700000" algn="tl">
                    <a:srgbClr val="000000"/>
                  </a:outerShdw>
                </a:effectLst>
                <a:latin typeface="Arial" panose="020B0604020202020204" pitchFamily="34" charset="0"/>
                <a:ea typeface="ＭＳ Ｐゴシック" charset="0"/>
                <a:cs typeface="Arial" panose="020B0604020202020204" pitchFamily="34" charset="0"/>
              </a:rPr>
              <a:t>NARKI</a:t>
            </a:r>
          </a:p>
          <a:p>
            <a:pPr marL="2179638" indent="-866775" algn="l" defTabSz="1033463">
              <a:buFont typeface="Monotype Sorts" charset="0"/>
              <a:buChar char=""/>
              <a:defRPr/>
            </a:pPr>
            <a:r>
              <a:rPr lang="en-US" sz="7200" b="1" dirty="0">
                <a:solidFill>
                  <a:srgbClr val="F6FE0A"/>
                </a:solidFill>
                <a:effectLst>
                  <a:outerShdw blurRad="127000" dist="127000" dir="2700000" algn="tl">
                    <a:srgbClr val="000000"/>
                  </a:outerShdw>
                </a:effectLst>
                <a:latin typeface="Arial" panose="020B0604020202020204" pitchFamily="34" charset="0"/>
                <a:ea typeface="ＭＳ Ｐゴシック" charset="0"/>
                <a:cs typeface="Arial" panose="020B0604020202020204" pitchFamily="34" charset="0"/>
              </a:rPr>
              <a:t>K</a:t>
            </a:r>
            <a:r>
              <a:rPr lang="en-US" sz="7200" b="1" dirty="0">
                <a:solidFill>
                  <a:srgbClr val="00FF00"/>
                </a:solidFill>
                <a:effectLst>
                  <a:outerShdw blurRad="127000" dist="127000" dir="2700000" algn="tl">
                    <a:srgbClr val="000000"/>
                  </a:outerShdw>
                </a:effectLst>
                <a:latin typeface="Arial" panose="020B0604020202020204" pitchFamily="34" charset="0"/>
                <a:ea typeface="ＭＳ Ｐゴシック" charset="0"/>
                <a:cs typeface="Arial" panose="020B0604020202020204" pitchFamily="34" charset="0"/>
              </a:rPr>
              <a:t> ERAJAAN </a:t>
            </a:r>
          </a:p>
          <a:p>
            <a:pPr marL="2179638" indent="-866775" algn="l" defTabSz="1033463">
              <a:buFont typeface="Monotype Sorts" charset="0"/>
              <a:buChar char=""/>
              <a:defRPr/>
            </a:pPr>
            <a:r>
              <a:rPr lang="en-US" sz="7200" b="1" dirty="0">
                <a:solidFill>
                  <a:srgbClr val="F6FE0A"/>
                </a:solidFill>
                <a:effectLst>
                  <a:outerShdw blurRad="127000" dist="127000" dir="2700000" algn="tl">
                    <a:srgbClr val="000000"/>
                  </a:outerShdw>
                </a:effectLst>
                <a:latin typeface="Arial" panose="020B0604020202020204" pitchFamily="34" charset="0"/>
                <a:ea typeface="ＭＳ Ｐゴシック" charset="0"/>
                <a:cs typeface="Arial" panose="020B0604020202020204" pitchFamily="34" charset="0"/>
              </a:rPr>
              <a:t>P</a:t>
            </a:r>
            <a:r>
              <a:rPr lang="en-US" sz="7200" b="1" dirty="0">
                <a:solidFill>
                  <a:srgbClr val="00FF00"/>
                </a:solidFill>
                <a:effectLst>
                  <a:outerShdw blurRad="127000" dist="127000" dir="2700000" algn="tl">
                    <a:srgbClr val="000000"/>
                  </a:outerShdw>
                </a:effectLst>
                <a:latin typeface="Arial" panose="020B0604020202020204" pitchFamily="34" charset="0"/>
                <a:ea typeface="ＭＳ Ｐゴシック" charset="0"/>
                <a:cs typeface="Arial" panose="020B0604020202020204" pitchFamily="34" charset="0"/>
              </a:rPr>
              <a:t> EMBUANGAN</a:t>
            </a:r>
          </a:p>
        </p:txBody>
      </p:sp>
      <p:sp>
        <p:nvSpPr>
          <p:cNvPr id="217101" name="Oval 13"/>
          <p:cNvSpPr>
            <a:spLocks noChangeArrowheads="1"/>
          </p:cNvSpPr>
          <p:nvPr/>
        </p:nvSpPr>
        <p:spPr bwMode="auto">
          <a:xfrm>
            <a:off x="1147764" y="3571876"/>
            <a:ext cx="1189037" cy="110331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endParaRPr>
          </a:p>
        </p:txBody>
      </p:sp>
      <p:sp>
        <p:nvSpPr>
          <p:cNvPr id="217102" name="Oval 14"/>
          <p:cNvSpPr>
            <a:spLocks noChangeArrowheads="1"/>
          </p:cNvSpPr>
          <p:nvPr/>
        </p:nvSpPr>
        <p:spPr bwMode="auto">
          <a:xfrm>
            <a:off x="1135063" y="4843464"/>
            <a:ext cx="1187451" cy="110331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endParaRPr>
          </a:p>
        </p:txBody>
      </p:sp>
      <p:sp>
        <p:nvSpPr>
          <p:cNvPr id="217103" name="Oval 15"/>
          <p:cNvSpPr>
            <a:spLocks noChangeArrowheads="1"/>
          </p:cNvSpPr>
          <p:nvPr/>
        </p:nvSpPr>
        <p:spPr bwMode="auto">
          <a:xfrm>
            <a:off x="1128714" y="2255839"/>
            <a:ext cx="1190625" cy="110331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endParaRPr>
          </a:p>
        </p:txBody>
      </p:sp>
      <p:sp>
        <p:nvSpPr>
          <p:cNvPr id="326671" name="Text Box 16"/>
          <p:cNvSpPr txBox="1">
            <a:spLocks noChangeArrowheads="1"/>
          </p:cNvSpPr>
          <p:nvPr/>
        </p:nvSpPr>
        <p:spPr bwMode="auto">
          <a:xfrm>
            <a:off x="6887986" y="6269444"/>
            <a:ext cx="197361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Buku Panduan hlm. 8-14</a:t>
            </a:r>
          </a:p>
        </p:txBody>
      </p:sp>
    </p:spTree>
    <p:extLst>
      <p:ext uri="{BB962C8B-B14F-4D97-AF65-F5344CB8AC3E}">
        <p14:creationId xmlns:p14="http://schemas.microsoft.com/office/powerpoint/2010/main" val="304695541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217090"/>
                                        </p:tgtEl>
                                        <p:attrNameLst>
                                          <p:attrName>style.visibility</p:attrName>
                                        </p:attrNameLst>
                                      </p:cBhvr>
                                      <p:to>
                                        <p:strVal val="visible"/>
                                      </p:to>
                                    </p:set>
                                    <p:anim calcmode="lin" valueType="num">
                                      <p:cBhvr additive="base">
                                        <p:cTn id="7" dur="500" fill="hold"/>
                                        <p:tgtEl>
                                          <p:spTgt spid="217090"/>
                                        </p:tgtEl>
                                        <p:attrNameLst>
                                          <p:attrName>ppt_x</p:attrName>
                                        </p:attrNameLst>
                                      </p:cBhvr>
                                      <p:tavLst>
                                        <p:tav tm="0">
                                          <p:val>
                                            <p:strVal val="0-#ppt_w/2"/>
                                          </p:val>
                                        </p:tav>
                                        <p:tav tm="100000">
                                          <p:val>
                                            <p:strVal val="#ppt_x"/>
                                          </p:val>
                                        </p:tav>
                                      </p:tavLst>
                                    </p:anim>
                                    <p:anim calcmode="lin" valueType="num">
                                      <p:cBhvr additive="base">
                                        <p:cTn id="8" dur="500" fill="hold"/>
                                        <p:tgtEl>
                                          <p:spTgt spid="21709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217100">
                                            <p:txEl>
                                              <p:pRg st="0" end="0"/>
                                            </p:txEl>
                                          </p:spTgt>
                                        </p:tgtEl>
                                        <p:attrNameLst>
                                          <p:attrName>style.visibility</p:attrName>
                                        </p:attrNameLst>
                                      </p:cBhvr>
                                      <p:to>
                                        <p:strVal val="visible"/>
                                      </p:to>
                                    </p:set>
                                    <p:animEffect transition="in" filter="box(out)">
                                      <p:cBhvr>
                                        <p:cTn id="13" dur="500"/>
                                        <p:tgtEl>
                                          <p:spTgt spid="217100">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217100">
                                            <p:txEl>
                                              <p:pRg st="1" end="1"/>
                                            </p:txEl>
                                          </p:spTgt>
                                        </p:tgtEl>
                                        <p:attrNameLst>
                                          <p:attrName>style.visibility</p:attrName>
                                        </p:attrNameLst>
                                      </p:cBhvr>
                                      <p:to>
                                        <p:strVal val="visible"/>
                                      </p:to>
                                    </p:set>
                                    <p:animEffect transition="in" filter="box(out)">
                                      <p:cBhvr>
                                        <p:cTn id="18" dur="500"/>
                                        <p:tgtEl>
                                          <p:spTgt spid="217100">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217100">
                                            <p:txEl>
                                              <p:pRg st="2" end="2"/>
                                            </p:txEl>
                                          </p:spTgt>
                                        </p:tgtEl>
                                        <p:attrNameLst>
                                          <p:attrName>style.visibility</p:attrName>
                                        </p:attrNameLst>
                                      </p:cBhvr>
                                      <p:to>
                                        <p:strVal val="visible"/>
                                      </p:to>
                                    </p:set>
                                    <p:animEffect transition="in" filter="box(out)">
                                      <p:cBhvr>
                                        <p:cTn id="23" dur="500"/>
                                        <p:tgtEl>
                                          <p:spTgt spid="217100">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217103"/>
                                        </p:tgtEl>
                                        <p:attrNameLst>
                                          <p:attrName>style.visibility</p:attrName>
                                        </p:attrNameLst>
                                      </p:cBhvr>
                                      <p:to>
                                        <p:strVal val="visible"/>
                                      </p:to>
                                    </p:set>
                                    <p:anim calcmode="lin" valueType="num">
                                      <p:cBhvr>
                                        <p:cTn id="28" dur="500" fill="hold"/>
                                        <p:tgtEl>
                                          <p:spTgt spid="217103"/>
                                        </p:tgtEl>
                                        <p:attrNameLst>
                                          <p:attrName>ppt_w</p:attrName>
                                        </p:attrNameLst>
                                      </p:cBhvr>
                                      <p:tavLst>
                                        <p:tav tm="0">
                                          <p:val>
                                            <p:fltVal val="0"/>
                                          </p:val>
                                        </p:tav>
                                        <p:tav tm="100000">
                                          <p:val>
                                            <p:strVal val="#ppt_w"/>
                                          </p:val>
                                        </p:tav>
                                      </p:tavLst>
                                    </p:anim>
                                    <p:anim calcmode="lin" valueType="num">
                                      <p:cBhvr>
                                        <p:cTn id="29" dur="500" fill="hold"/>
                                        <p:tgtEl>
                                          <p:spTgt spid="217103"/>
                                        </p:tgtEl>
                                        <p:attrNameLst>
                                          <p:attrName>ppt_h</p:attrName>
                                        </p:attrNameLst>
                                      </p:cBhvr>
                                      <p:tavLst>
                                        <p:tav tm="0">
                                          <p:val>
                                            <p:fltVal val="0"/>
                                          </p:val>
                                        </p:tav>
                                        <p:tav tm="100000">
                                          <p:val>
                                            <p:strVal val="#ppt_h"/>
                                          </p:val>
                                        </p:tav>
                                      </p:tavLst>
                                    </p:anim>
                                    <p:anim calcmode="lin" valueType="num">
                                      <p:cBhvr>
                                        <p:cTn id="30" dur="500" fill="hold"/>
                                        <p:tgtEl>
                                          <p:spTgt spid="217103"/>
                                        </p:tgtEl>
                                        <p:attrNameLst>
                                          <p:attrName>ppt_x</p:attrName>
                                        </p:attrNameLst>
                                      </p:cBhvr>
                                      <p:tavLst>
                                        <p:tav tm="0">
                                          <p:val>
                                            <p:fltVal val="0.5"/>
                                          </p:val>
                                        </p:tav>
                                        <p:tav tm="100000">
                                          <p:val>
                                            <p:strVal val="#ppt_x"/>
                                          </p:val>
                                        </p:tav>
                                      </p:tavLst>
                                    </p:anim>
                                    <p:anim calcmode="lin" valueType="num">
                                      <p:cBhvr>
                                        <p:cTn id="31" dur="500" fill="hold"/>
                                        <p:tgtEl>
                                          <p:spTgt spid="217103"/>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217101"/>
                                        </p:tgtEl>
                                        <p:attrNameLst>
                                          <p:attrName>style.visibility</p:attrName>
                                        </p:attrNameLst>
                                      </p:cBhvr>
                                      <p:to>
                                        <p:strVal val="visible"/>
                                      </p:to>
                                    </p:set>
                                    <p:anim calcmode="lin" valueType="num">
                                      <p:cBhvr>
                                        <p:cTn id="36" dur="500" fill="hold"/>
                                        <p:tgtEl>
                                          <p:spTgt spid="217101"/>
                                        </p:tgtEl>
                                        <p:attrNameLst>
                                          <p:attrName>ppt_w</p:attrName>
                                        </p:attrNameLst>
                                      </p:cBhvr>
                                      <p:tavLst>
                                        <p:tav tm="0">
                                          <p:val>
                                            <p:fltVal val="0"/>
                                          </p:val>
                                        </p:tav>
                                        <p:tav tm="100000">
                                          <p:val>
                                            <p:strVal val="#ppt_w"/>
                                          </p:val>
                                        </p:tav>
                                      </p:tavLst>
                                    </p:anim>
                                    <p:anim calcmode="lin" valueType="num">
                                      <p:cBhvr>
                                        <p:cTn id="37" dur="500" fill="hold"/>
                                        <p:tgtEl>
                                          <p:spTgt spid="217101"/>
                                        </p:tgtEl>
                                        <p:attrNameLst>
                                          <p:attrName>ppt_h</p:attrName>
                                        </p:attrNameLst>
                                      </p:cBhvr>
                                      <p:tavLst>
                                        <p:tav tm="0">
                                          <p:val>
                                            <p:fltVal val="0"/>
                                          </p:val>
                                        </p:tav>
                                        <p:tav tm="100000">
                                          <p:val>
                                            <p:strVal val="#ppt_h"/>
                                          </p:val>
                                        </p:tav>
                                      </p:tavLst>
                                    </p:anim>
                                    <p:anim calcmode="lin" valueType="num">
                                      <p:cBhvr>
                                        <p:cTn id="38" dur="500" fill="hold"/>
                                        <p:tgtEl>
                                          <p:spTgt spid="217101"/>
                                        </p:tgtEl>
                                        <p:attrNameLst>
                                          <p:attrName>ppt_x</p:attrName>
                                        </p:attrNameLst>
                                      </p:cBhvr>
                                      <p:tavLst>
                                        <p:tav tm="0">
                                          <p:val>
                                            <p:fltVal val="0.5"/>
                                          </p:val>
                                        </p:tav>
                                        <p:tav tm="100000">
                                          <p:val>
                                            <p:strVal val="#ppt_x"/>
                                          </p:val>
                                        </p:tav>
                                      </p:tavLst>
                                    </p:anim>
                                    <p:anim calcmode="lin" valueType="num">
                                      <p:cBhvr>
                                        <p:cTn id="39" dur="500" fill="hold"/>
                                        <p:tgtEl>
                                          <p:spTgt spid="217101"/>
                                        </p:tgtEl>
                                        <p:attrNameLst>
                                          <p:attrName>ppt_y</p:attrName>
                                        </p:attrNameLst>
                                      </p:cBhvr>
                                      <p:tavLst>
                                        <p:tav tm="0">
                                          <p:val>
                                            <p:fltVal val="0.5"/>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grpId="0" nodeType="clickEffect">
                                  <p:stCondLst>
                                    <p:cond delay="0"/>
                                  </p:stCondLst>
                                  <p:childTnLst>
                                    <p:set>
                                      <p:cBhvr>
                                        <p:cTn id="43" dur="1" fill="hold">
                                          <p:stCondLst>
                                            <p:cond delay="0"/>
                                          </p:stCondLst>
                                        </p:cTn>
                                        <p:tgtEl>
                                          <p:spTgt spid="217102"/>
                                        </p:tgtEl>
                                        <p:attrNameLst>
                                          <p:attrName>style.visibility</p:attrName>
                                        </p:attrNameLst>
                                      </p:cBhvr>
                                      <p:to>
                                        <p:strVal val="visible"/>
                                      </p:to>
                                    </p:set>
                                    <p:anim calcmode="lin" valueType="num">
                                      <p:cBhvr>
                                        <p:cTn id="44" dur="500" fill="hold"/>
                                        <p:tgtEl>
                                          <p:spTgt spid="217102"/>
                                        </p:tgtEl>
                                        <p:attrNameLst>
                                          <p:attrName>ppt_w</p:attrName>
                                        </p:attrNameLst>
                                      </p:cBhvr>
                                      <p:tavLst>
                                        <p:tav tm="0">
                                          <p:val>
                                            <p:fltVal val="0"/>
                                          </p:val>
                                        </p:tav>
                                        <p:tav tm="100000">
                                          <p:val>
                                            <p:strVal val="#ppt_w"/>
                                          </p:val>
                                        </p:tav>
                                      </p:tavLst>
                                    </p:anim>
                                    <p:anim calcmode="lin" valueType="num">
                                      <p:cBhvr>
                                        <p:cTn id="45" dur="500" fill="hold"/>
                                        <p:tgtEl>
                                          <p:spTgt spid="217102"/>
                                        </p:tgtEl>
                                        <p:attrNameLst>
                                          <p:attrName>ppt_h</p:attrName>
                                        </p:attrNameLst>
                                      </p:cBhvr>
                                      <p:tavLst>
                                        <p:tav tm="0">
                                          <p:val>
                                            <p:fltVal val="0"/>
                                          </p:val>
                                        </p:tav>
                                        <p:tav tm="100000">
                                          <p:val>
                                            <p:strVal val="#ppt_h"/>
                                          </p:val>
                                        </p:tav>
                                      </p:tavLst>
                                    </p:anim>
                                    <p:anim calcmode="lin" valueType="num">
                                      <p:cBhvr>
                                        <p:cTn id="46" dur="500" fill="hold"/>
                                        <p:tgtEl>
                                          <p:spTgt spid="217102"/>
                                        </p:tgtEl>
                                        <p:attrNameLst>
                                          <p:attrName>ppt_x</p:attrName>
                                        </p:attrNameLst>
                                      </p:cBhvr>
                                      <p:tavLst>
                                        <p:tav tm="0">
                                          <p:val>
                                            <p:fltVal val="0.5"/>
                                          </p:val>
                                        </p:tav>
                                        <p:tav tm="100000">
                                          <p:val>
                                            <p:strVal val="#ppt_x"/>
                                          </p:val>
                                        </p:tav>
                                      </p:tavLst>
                                    </p:anim>
                                    <p:anim calcmode="lin" valueType="num">
                                      <p:cBhvr>
                                        <p:cTn id="47" dur="500" fill="hold"/>
                                        <p:tgtEl>
                                          <p:spTgt spid="2171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0" grpId="0" animBg="1" autoUpdateAnimBg="0"/>
      <p:bldP spid="217100" grpId="0" build="p" autoUpdateAnimBg="0"/>
      <p:bldP spid="217101" grpId="0" animBg="1"/>
      <p:bldP spid="217102" grpId="0" animBg="1"/>
      <p:bldP spid="217103"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197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1969" name="Rectangle 2"/>
          <p:cNvSpPr>
            <a:spLocks noGrp="1" noChangeArrowheads="1"/>
          </p:cNvSpPr>
          <p:nvPr>
            <p:ph type="title" idx="4294967295"/>
          </p:nvPr>
        </p:nvSpPr>
        <p:spPr>
          <a:xfrm>
            <a:off x="0" y="7029401"/>
            <a:ext cx="9169560" cy="1641487"/>
          </a:xfrm>
          <a:solidFill>
            <a:schemeClr val="tx1"/>
          </a:solidFill>
        </p:spPr>
        <p:txBody>
          <a:bodyPr/>
          <a:lstStyle/>
          <a:p>
            <a:pPr eaLnBrk="1" hangingPunct="1"/>
            <a:r>
              <a:rPr lang="en-US" b="1" dirty="0">
                <a:solidFill>
                  <a:srgbClr val="FFFFFF"/>
                </a:solidFill>
                <a:latin typeface="Arial" charset="0"/>
                <a:ea typeface="ＭＳ Ｐゴシック" charset="0"/>
                <a:cs typeface="ＭＳ Ｐゴシック" charset="0"/>
              </a:rPr>
              <a:t>Two Saturdays, 24 &amp; 31 August </a:t>
            </a:r>
            <a:br>
              <a:rPr lang="en-US" b="1" dirty="0">
                <a:solidFill>
                  <a:srgbClr val="FFFFFF"/>
                </a:solidFill>
                <a:latin typeface="Arial" charset="0"/>
                <a:ea typeface="ＭＳ Ｐゴシック" charset="0"/>
                <a:cs typeface="ＭＳ Ｐゴシック" charset="0"/>
              </a:rPr>
            </a:br>
            <a:r>
              <a:rPr lang="en-US" b="1" dirty="0">
                <a:solidFill>
                  <a:srgbClr val="FFFFFF"/>
                </a:solidFill>
                <a:latin typeface="Arial" charset="0"/>
                <a:ea typeface="ＭＳ Ｐゴシック" charset="0"/>
                <a:cs typeface="ＭＳ Ｐゴシック" charset="0"/>
              </a:rPr>
              <a:t>9 am-1 pm at SBC</a:t>
            </a:r>
          </a:p>
        </p:txBody>
      </p:sp>
    </p:spTree>
    <p:extLst>
      <p:ext uri="{BB962C8B-B14F-4D97-AF65-F5344CB8AC3E}">
        <p14:creationId xmlns:p14="http://schemas.microsoft.com/office/powerpoint/2010/main" val="1119866148"/>
      </p:ext>
    </p:extLst>
  </p:cSld>
  <p:clrMapOvr>
    <a:masterClrMapping/>
  </p:clrMapOvr>
  <p:transition>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1"/>
            <a:ext cx="9144000" cy="627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8706" name="Rectangle 3"/>
          <p:cNvSpPr>
            <a:spLocks noGrp="1" noChangeArrowheads="1"/>
          </p:cNvSpPr>
          <p:nvPr>
            <p:ph type="title"/>
          </p:nvPr>
        </p:nvSpPr>
        <p:spPr>
          <a:xfrm>
            <a:off x="0" y="0"/>
            <a:ext cx="9144000" cy="707886"/>
          </a:xfrm>
          <a:solidFill>
            <a:srgbClr val="000066"/>
          </a:solidFill>
        </p:spPr>
        <p:txBody>
          <a:bodyPr anchor="t">
            <a:spAutoFit/>
          </a:bodyPr>
          <a:lstStyle/>
          <a:p>
            <a:r>
              <a:rPr lang="ar-JO" sz="4000" b="1" dirty="0">
                <a:solidFill>
                  <a:schemeClr val="bg1"/>
                </a:solidFill>
                <a:latin typeface="Arial" panose="020B0604020202020204" pitchFamily="34" charset="0"/>
                <a:ea typeface="ＭＳ Ｐゴシック" charset="0"/>
                <a:cs typeface="Arial" panose="020B0604020202020204" pitchFamily="34" charset="0"/>
              </a:rPr>
              <a:t>كلية الكتاب المقدس سنغافورة</a:t>
            </a:r>
            <a:endParaRPr lang="en-US" sz="4000" b="1"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0649947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eaLnBrk="1" hangingPunct="1">
              <a:defRPr/>
            </a:pPr>
            <a:r>
              <a:rPr lang="ar-JO" sz="4800" dirty="0">
                <a:solidFill>
                  <a:srgbClr val="FFF9FC"/>
                </a:solidFill>
                <a:effectLst>
                  <a:glow rad="228600">
                    <a:schemeClr val="tx1">
                      <a:alpha val="96000"/>
                    </a:schemeClr>
                  </a:glow>
                </a:effectLst>
                <a:latin typeface="Arial" panose="020B0604020202020204" pitchFamily="34" charset="0"/>
                <a:ea typeface="ＭＳ Ｐゴシック" charset="0"/>
                <a:cs typeface="Arial" panose="020B0604020202020204" pitchFamily="34" charset="0"/>
              </a:rPr>
              <a:t>مساقات أدرسها في كلية الكتاب سنغافورة</a:t>
            </a:r>
            <a:endParaRPr lang="en-US" sz="3600" b="1" dirty="0">
              <a:solidFill>
                <a:srgbClr val="FFF9FC"/>
              </a:solidFill>
              <a:effectLst>
                <a:glow rad="228600">
                  <a:schemeClr val="tx1">
                    <a:alpha val="96000"/>
                  </a:schemeClr>
                </a:glow>
              </a:effectLst>
              <a:latin typeface="Arial" panose="020B0604020202020204" pitchFamily="34" charset="0"/>
              <a:ea typeface="ＭＳ Ｐゴシック" charset="0"/>
              <a:cs typeface="Arial" panose="020B0604020202020204" pitchFamily="34" charset="0"/>
            </a:endParaRPr>
          </a:p>
        </p:txBody>
      </p:sp>
      <p:sp>
        <p:nvSpPr>
          <p:cNvPr id="920580" name="Text Box 4"/>
          <p:cNvSpPr txBox="1">
            <a:spLocks noChangeArrowheads="1"/>
          </p:cNvSpPr>
          <p:nvPr/>
        </p:nvSpPr>
        <p:spPr bwMode="auto">
          <a:xfrm>
            <a:off x="-565" y="1600201"/>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marL="0" marR="0" lvl="0" indent="0" algn="r" defTabSz="909638" rtl="0" eaLnBrk="1" fontAlgn="base" latinLnBrk="0" hangingPunct="1">
              <a:lnSpc>
                <a:spcPct val="100000"/>
              </a:lnSpc>
              <a:spcBef>
                <a:spcPct val="0"/>
              </a:spcBef>
              <a:spcAft>
                <a:spcPct val="0"/>
              </a:spcAft>
              <a:buClrTx/>
              <a:buSzTx/>
              <a:buFontTx/>
              <a:buNone/>
              <a:tabLst>
                <a:tab pos="1824038" algn="l"/>
                <a:tab pos="4281488" algn="l"/>
              </a:tabLst>
              <a:defRPr/>
            </a:pPr>
            <a:r>
              <a:rPr kumimoji="0" lang="ar-JO" sz="3600" b="0" u="sng"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مسح الكتاب المقدس بشكل أساسي</a:t>
            </a:r>
            <a:endParaRPr kumimoji="0" lang="en-US" sz="3600" b="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a:p>
            <a:pPr marL="0" marR="0" lvl="0" indent="0" algn="l" defTabSz="909638" rtl="0"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العهد القديم</a:t>
            </a:r>
            <a:r>
              <a:rPr kumimoji="0" lang="en-US" sz="3600" b="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العهد الجديد</a:t>
            </a:r>
            <a:r>
              <a:rPr kumimoji="0" lang="en-US" sz="3600" b="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درس الكتاب</a:t>
            </a:r>
            <a:endParaRPr kumimoji="0" lang="en-US" sz="3600" b="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p:txBody>
      </p:sp>
      <p:sp>
        <p:nvSpPr>
          <p:cNvPr id="920581" name="Text Box 5"/>
          <p:cNvSpPr txBox="1">
            <a:spLocks noChangeArrowheads="1"/>
          </p:cNvSpPr>
          <p:nvPr/>
        </p:nvSpPr>
        <p:spPr bwMode="auto">
          <a:xfrm>
            <a:off x="-565" y="2895600"/>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marL="0" marR="0" lvl="0" indent="0" algn="r" defTabSz="909638" rtl="0" eaLnBrk="1" fontAlgn="base" latinLnBrk="0" hangingPunct="1">
              <a:lnSpc>
                <a:spcPct val="100000"/>
              </a:lnSpc>
              <a:spcBef>
                <a:spcPct val="0"/>
              </a:spcBef>
              <a:spcAft>
                <a:spcPct val="0"/>
              </a:spcAft>
              <a:buClrTx/>
              <a:buSzTx/>
              <a:buFontTx/>
              <a:buNone/>
              <a:tabLst>
                <a:tab pos="406400" algn="l"/>
                <a:tab pos="1824038" algn="l"/>
                <a:tab pos="3028950" algn="l"/>
                <a:tab pos="5649913" algn="l"/>
              </a:tabLst>
              <a:defRPr/>
            </a:pPr>
            <a:r>
              <a:rPr kumimoji="0" lang="ar-JO" sz="3600" b="0" u="sng"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الخلفيات</a:t>
            </a:r>
            <a:r>
              <a:rPr kumimoji="0" lang="en-US" sz="3600" b="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 </a:t>
            </a:r>
            <a:r>
              <a:rPr kumimoji="0" lang="ar-JO" sz="3600" b="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البحث والكتابة</a:t>
            </a:r>
            <a:endParaRPr kumimoji="0" lang="en-US" sz="3600" b="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a:p>
            <a:pPr marL="0" marR="0" lvl="0" indent="0" algn="r" defTabSz="909638" rtl="0" eaLnBrk="1" fontAlgn="base" latinLnBrk="0" hangingPunct="1">
              <a:lnSpc>
                <a:spcPct val="100000"/>
              </a:lnSpc>
              <a:spcBef>
                <a:spcPct val="0"/>
              </a:spcBef>
              <a:spcAft>
                <a:spcPct val="0"/>
              </a:spcAft>
              <a:buClrTx/>
              <a:buSzTx/>
              <a:buFontTx/>
              <a:buNone/>
              <a:tabLst>
                <a:tab pos="406400" algn="l"/>
                <a:tab pos="1824038" algn="l"/>
                <a:tab pos="4306888" algn="l"/>
                <a:tab pos="5649913" algn="l"/>
              </a:tabLst>
              <a:defRPr/>
            </a:pPr>
            <a:r>
              <a:rPr kumimoji="0" lang="en-US" sz="3600" b="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العهد القديم</a:t>
            </a:r>
            <a:r>
              <a:rPr kumimoji="0" lang="en-US" sz="3600" b="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العهد الجديد</a:t>
            </a:r>
            <a:r>
              <a:rPr kumimoji="0" lang="en-US" sz="3600" b="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الجغرافيا</a:t>
            </a:r>
            <a:endParaRPr kumimoji="0" lang="en-US" sz="3600" b="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p:txBody>
      </p:sp>
      <p:sp>
        <p:nvSpPr>
          <p:cNvPr id="920582" name="Text Box 6"/>
          <p:cNvSpPr txBox="1">
            <a:spLocks noChangeArrowheads="1"/>
          </p:cNvSpPr>
          <p:nvPr/>
        </p:nvSpPr>
        <p:spPr bwMode="auto">
          <a:xfrm>
            <a:off x="-565" y="4206876"/>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marL="0" marR="0" lvl="0" indent="0" algn="r" defTabSz="909638" rtl="0"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0" u="sng"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اللاهوت . </a:t>
            </a:r>
            <a:r>
              <a:rPr kumimoji="0" lang="ar-JO" sz="3600" b="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الخليقة . يسوع</a:t>
            </a:r>
            <a:endParaRPr kumimoji="0" lang="en-US" sz="3600" b="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a:p>
            <a:pPr marL="0" marR="0" lvl="0" indent="0" algn="r" defTabSz="909638" rtl="0"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الكنيسة . الروح . الخلاص . المستقبل</a:t>
            </a:r>
            <a:endParaRPr kumimoji="0" lang="en-US" sz="3600" b="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p:txBody>
      </p:sp>
      <p:sp>
        <p:nvSpPr>
          <p:cNvPr id="920583" name="Text Box 7"/>
          <p:cNvSpPr txBox="1">
            <a:spLocks noChangeArrowheads="1"/>
          </p:cNvSpPr>
          <p:nvPr/>
        </p:nvSpPr>
        <p:spPr bwMode="auto">
          <a:xfrm>
            <a:off x="-566" y="5502276"/>
            <a:ext cx="9213851" cy="1200329"/>
          </a:xfrm>
          <a:prstGeom prst="rect">
            <a:avLst/>
          </a:prstGeom>
          <a:gradFill rotWithShape="0">
            <a:gsLst>
              <a:gs pos="0">
                <a:srgbClr val="2A0830"/>
              </a:gs>
              <a:gs pos="100000">
                <a:srgbClr val="5A1268"/>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marL="0" marR="0" lvl="0" indent="0" algn="r" defTabSz="909638" rtl="0"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0" u="sng"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الوعظ</a:t>
            </a:r>
            <a:endParaRPr kumimoji="0" lang="en-US" sz="3600" b="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a:p>
            <a:pPr marL="0" marR="0" lvl="0" indent="0" algn="r" defTabSz="909638" rtl="0"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الوعظ 1            الوعظ 2</a:t>
            </a:r>
            <a:endParaRPr kumimoji="0" lang="en-US" sz="3600" b="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762001"/>
            <a:ext cx="9144000" cy="7223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a:t>
            </a:r>
            <a:r>
              <a:rPr kumimoji="0" lang="ar-JO" sz="4000" b="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الإنجليزية</a:t>
            </a:r>
            <a:r>
              <a:rPr kumimoji="0" lang="en-US" sz="4000" b="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 • </a:t>
            </a:r>
            <a:r>
              <a:rPr kumimoji="0" lang="ar-JO" sz="4000" b="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البهاسا</a:t>
            </a:r>
            <a:r>
              <a:rPr kumimoji="0" lang="en-US" sz="4000" b="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 • </a:t>
            </a:r>
            <a:r>
              <a:rPr kumimoji="0" lang="ar-JO" sz="4000" b="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الصينية</a:t>
            </a:r>
            <a:r>
              <a:rPr kumimoji="0" lang="en-US" sz="4000" b="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610645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21880D-E28A-9C0B-1916-6D780A101009}"/>
              </a:ext>
            </a:extLst>
          </p:cNvPr>
          <p:cNvPicPr>
            <a:picLocks noChangeAspect="1"/>
          </p:cNvPicPr>
          <p:nvPr/>
        </p:nvPicPr>
        <p:blipFill>
          <a:blip r:embed="rId2"/>
          <a:stretch>
            <a:fillRect/>
          </a:stretch>
        </p:blipFill>
        <p:spPr>
          <a:xfrm>
            <a:off x="0" y="0"/>
            <a:ext cx="9158748" cy="6858000"/>
          </a:xfrm>
          <a:prstGeom prst="rect">
            <a:avLst/>
          </a:prstGeom>
        </p:spPr>
      </p:pic>
      <p:sp>
        <p:nvSpPr>
          <p:cNvPr id="184322" name="Title 1"/>
          <p:cNvSpPr>
            <a:spLocks noGrp="1"/>
          </p:cNvSpPr>
          <p:nvPr>
            <p:ph type="title"/>
          </p:nvPr>
        </p:nvSpPr>
        <p:spPr>
          <a:xfrm>
            <a:off x="7374" y="5849937"/>
            <a:ext cx="9144000" cy="1008063"/>
          </a:xfrm>
        </p:spPr>
        <p:txBody>
          <a:bodyPr/>
          <a:lstStyle/>
          <a:p>
            <a:pPr>
              <a:defRPr/>
            </a:pPr>
            <a:r>
              <a:rPr lang="ar-JO" sz="4400" b="1" dirty="0">
                <a:effectLst>
                  <a:glow rad="139700">
                    <a:schemeClr val="tx1"/>
                  </a:glow>
                </a:effectLst>
                <a:latin typeface="Arial" charset="0"/>
                <a:ea typeface="ＭＳ Ｐゴシック" charset="0"/>
              </a:rPr>
              <a:t>حفيدنا ذو أربع سنوات جيسي</a:t>
            </a:r>
            <a:endParaRPr lang="en-US" b="1" dirty="0">
              <a:effectLst>
                <a:glow rad="139700">
                  <a:schemeClr val="tx1"/>
                </a:glow>
              </a:effectLst>
              <a:latin typeface="Arial" charset="0"/>
              <a:ea typeface="ＭＳ Ｐゴシック" charset="0"/>
            </a:endParaRPr>
          </a:p>
        </p:txBody>
      </p:sp>
    </p:spTree>
    <p:extLst>
      <p:ext uri="{BB962C8B-B14F-4D97-AF65-F5344CB8AC3E}">
        <p14:creationId xmlns:p14="http://schemas.microsoft.com/office/powerpoint/2010/main" val="2165651150"/>
      </p:ext>
    </p:extLst>
  </p:cSld>
  <p:clrMapOvr>
    <a:masterClrMapping/>
  </p:clrMapOvr>
  <p:transition spd="med">
    <p:randomBar dir="ver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ChangeArrowheads="1"/>
          </p:cNvSpPr>
          <p:nvPr/>
        </p:nvSpPr>
        <p:spPr bwMode="auto">
          <a:xfrm>
            <a:off x="0" y="0"/>
            <a:ext cx="9142413" cy="6858000"/>
          </a:xfrm>
          <a:prstGeom prst="rect">
            <a:avLst/>
          </a:prstGeom>
          <a:solidFill>
            <a:srgbClr val="040404"/>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332802" name="Picture 3"/>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100"/>
            <a:ext cx="72390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32803" name="Text Box 4"/>
          <p:cNvSpPr txBox="1">
            <a:spLocks noChangeArrowheads="1"/>
          </p:cNvSpPr>
          <p:nvPr/>
        </p:nvSpPr>
        <p:spPr bwMode="auto">
          <a:xfrm>
            <a:off x="8756359"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332804" name="Text Box 5"/>
          <p:cNvSpPr txBox="1">
            <a:spLocks noChangeArrowheads="1"/>
          </p:cNvSpPr>
          <p:nvPr/>
        </p:nvSpPr>
        <p:spPr bwMode="auto">
          <a:xfrm>
            <a:off x="1787526" y="0"/>
            <a:ext cx="19939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Gen. 1:1</a:t>
            </a:r>
          </a:p>
        </p:txBody>
      </p:sp>
      <p:sp>
        <p:nvSpPr>
          <p:cNvPr id="221190" name="Rectangle 6"/>
          <p:cNvSpPr>
            <a:spLocks noGrp="1" noChangeArrowheads="1"/>
          </p:cNvSpPr>
          <p:nvPr>
            <p:ph type="ctrTitle"/>
          </p:nvPr>
        </p:nvSpPr>
        <p:spPr>
          <a:xfrm>
            <a:off x="457200" y="838200"/>
            <a:ext cx="8686800" cy="4191000"/>
          </a:xfrm>
        </p:spPr>
        <p:txBody>
          <a:bodyPr/>
          <a:lstStyle/>
          <a:p>
            <a:pPr eaLnBrk="1" hangingPunct="1">
              <a:defRPr/>
            </a:pPr>
            <a:r>
              <a:rPr lang="ar-JO" altLang="ja-JP" sz="11700" b="1" dirty="0">
                <a:solidFill>
                  <a:srgbClr val="FFFF00"/>
                </a:solidFill>
                <a:effectLst>
                  <a:glow rad="292100">
                    <a:schemeClr val="tx2">
                      <a:alpha val="89000"/>
                    </a:schemeClr>
                  </a:glow>
                </a:effectLst>
                <a:latin typeface="Arial" panose="020B0604020202020204" pitchFamily="34" charset="0"/>
                <a:ea typeface="ＭＳ Ｐゴシック" charset="0"/>
                <a:cs typeface="Arial" panose="020B0604020202020204" pitchFamily="34" charset="0"/>
              </a:rPr>
              <a:t>في البدء</a:t>
            </a:r>
            <a:endParaRPr lang="en-US" sz="11700" b="1" dirty="0">
              <a:solidFill>
                <a:srgbClr val="FFFF00"/>
              </a:solidFill>
              <a:effectLst>
                <a:glow rad="292100">
                  <a:schemeClr val="tx2">
                    <a:alpha val="89000"/>
                  </a:schemeClr>
                </a:glow>
              </a:effectLst>
              <a:latin typeface="Arial" panose="020B0604020202020204" pitchFamily="34" charset="0"/>
              <a:ea typeface="ＭＳ Ｐゴシック" charset="0"/>
              <a:cs typeface="Arial" panose="020B0604020202020204" pitchFamily="34" charset="0"/>
            </a:endParaRPr>
          </a:p>
        </p:txBody>
      </p:sp>
      <p:sp>
        <p:nvSpPr>
          <p:cNvPr id="332806" name="Rectangle 7"/>
          <p:cNvSpPr>
            <a:spLocks noGrp="1" noChangeArrowheads="1"/>
          </p:cNvSpPr>
          <p:nvPr>
            <p:ph type="subTitle" idx="1"/>
          </p:nvPr>
        </p:nvSpPr>
        <p:spPr>
          <a:xfrm>
            <a:off x="6477000" y="4953000"/>
            <a:ext cx="2667000" cy="1981200"/>
          </a:xfrm>
        </p:spPr>
        <p:txBody>
          <a:bodyPr/>
          <a:lstStyle/>
          <a:p>
            <a:pPr eaLnBrk="1" hangingPunct="1"/>
            <a:r>
              <a:rPr lang="ar-JO" dirty="0">
                <a:solidFill>
                  <a:schemeClr val="bg1"/>
                </a:solidFill>
                <a:latin typeface="Arial" panose="020B0604020202020204" pitchFamily="34" charset="0"/>
                <a:ea typeface="ＭＳ Ｐゴシック" charset="0"/>
                <a:cs typeface="Arial" panose="020B0604020202020204" pitchFamily="34" charset="0"/>
              </a:rPr>
              <a:t>مقدمة </a:t>
            </a:r>
          </a:p>
          <a:p>
            <a:pPr eaLnBrk="1" hangingPunct="1"/>
            <a:r>
              <a:rPr lang="ar-JO" dirty="0">
                <a:solidFill>
                  <a:schemeClr val="bg1"/>
                </a:solidFill>
                <a:latin typeface="Arial" panose="020B0604020202020204" pitchFamily="34" charset="0"/>
                <a:ea typeface="ＭＳ Ｐゴシック" charset="0"/>
                <a:cs typeface="Arial" panose="020B0604020202020204" pitchFamily="34" charset="0"/>
              </a:rPr>
              <a:t>لسفر التكوين</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20608569"/>
      </p:ext>
    </p:extLst>
  </p:cSld>
  <p:clrMapOvr>
    <a:masterClrMapping/>
  </p:clrMapOvr>
  <p:transition spd="med">
    <p:randomBar dir="ver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2"/>
          <p:cNvSpPr>
            <a:spLocks noChangeArrowheads="1"/>
          </p:cNvSpPr>
          <p:nvPr/>
        </p:nvSpPr>
        <p:spPr bwMode="auto">
          <a:xfrm>
            <a:off x="-76200" y="21604"/>
            <a:ext cx="9220200" cy="6858000"/>
          </a:xfrm>
          <a:prstGeom prst="rect">
            <a:avLst/>
          </a:prstGeom>
          <a:solidFill>
            <a:srgbClr val="040404"/>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33485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59704"/>
            <a:ext cx="73152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34851" name="Text Box 4"/>
          <p:cNvSpPr txBox="1">
            <a:spLocks noChangeArrowheads="1"/>
          </p:cNvSpPr>
          <p:nvPr/>
        </p:nvSpPr>
        <p:spPr bwMode="auto">
          <a:xfrm>
            <a:off x="8756650" y="105743"/>
            <a:ext cx="184151" cy="40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34852" name="Text Box 5"/>
          <p:cNvSpPr txBox="1">
            <a:spLocks noChangeArrowheads="1"/>
          </p:cNvSpPr>
          <p:nvPr/>
        </p:nvSpPr>
        <p:spPr bwMode="auto">
          <a:xfrm>
            <a:off x="1787526" y="21605"/>
            <a:ext cx="1993900" cy="3407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ts val="1000"/>
              </a:spcBef>
              <a:spcAft>
                <a:spcPct val="0"/>
              </a:spcAft>
              <a:buClr>
                <a:srgbClr val="000000"/>
              </a:buClr>
              <a:buSzPct val="100000"/>
              <a:buFont typeface="Comic Sans MS"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6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Gen. 1:1</a:t>
            </a:r>
          </a:p>
        </p:txBody>
      </p:sp>
      <p:sp>
        <p:nvSpPr>
          <p:cNvPr id="224262" name="Rectangle 6"/>
          <p:cNvSpPr>
            <a:spLocks noGrp="1" noChangeArrowheads="1"/>
          </p:cNvSpPr>
          <p:nvPr>
            <p:ph type="title"/>
          </p:nvPr>
        </p:nvSpPr>
        <p:spPr>
          <a:xfrm>
            <a:off x="457200" y="859804"/>
            <a:ext cx="8686800" cy="4192588"/>
          </a:xfrm>
        </p:spPr>
        <p:txBody>
          <a:bodyPr lIns="90000" tIns="46800" rIns="90000" bIns="46800"/>
          <a:lstStyle/>
          <a:p>
            <a:pPr defTabSz="457200" eaLnBrk="1" hangingPunct="1">
              <a:buClr>
                <a:srgbClr val="FFFF00"/>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ja-JP" altLang="en-US" sz="11700" b="1" i="1" dirty="0">
                <a:solidFill>
                  <a:srgbClr val="FFFF00"/>
                </a:solidFill>
                <a:effectLst>
                  <a:glow rad="292100">
                    <a:schemeClr val="tx2">
                      <a:alpha val="89000"/>
                    </a:schemeClr>
                  </a:glow>
                </a:effectLst>
                <a:latin typeface="Arial" panose="020B0604020202020204" pitchFamily="34" charset="0"/>
                <a:ea typeface="ＭＳ Ｐゴシック" charset="0"/>
                <a:cs typeface="Arial" panose="020B0604020202020204" pitchFamily="34" charset="0"/>
              </a:rPr>
              <a:t>“</a:t>
            </a:r>
            <a:r>
              <a:rPr lang="en-US" altLang="ja-JP" sz="11700" b="1" i="1" dirty="0" err="1">
                <a:solidFill>
                  <a:srgbClr val="FFFF00"/>
                </a:solidFill>
                <a:effectLst>
                  <a:glow rad="292100">
                    <a:schemeClr val="tx2">
                      <a:alpha val="89000"/>
                    </a:schemeClr>
                  </a:glow>
                </a:effectLst>
                <a:latin typeface="Arial" panose="020B0604020202020204" pitchFamily="34" charset="0"/>
                <a:ea typeface="ＭＳ Ｐゴシック" charset="0"/>
                <a:cs typeface="Arial" panose="020B0604020202020204" pitchFamily="34" charset="0"/>
              </a:rPr>
              <a:t>pada</a:t>
            </a:r>
            <a:r>
              <a:rPr lang="en-US" altLang="ja-JP" sz="11700" b="1" i="1" dirty="0">
                <a:solidFill>
                  <a:srgbClr val="FFFF00"/>
                </a:solidFill>
                <a:effectLst>
                  <a:glow rad="292100">
                    <a:schemeClr val="tx2">
                      <a:alpha val="89000"/>
                    </a:schemeClr>
                  </a:glow>
                </a:effectLst>
                <a:latin typeface="Arial" panose="020B0604020202020204" pitchFamily="34" charset="0"/>
                <a:ea typeface="ＭＳ Ｐゴシック" charset="0"/>
                <a:cs typeface="Arial" panose="020B0604020202020204" pitchFamily="34" charset="0"/>
              </a:rPr>
              <a:t> </a:t>
            </a:r>
            <a:r>
              <a:rPr lang="en-US" altLang="ja-JP" sz="11700" b="1" i="1" dirty="0" err="1">
                <a:solidFill>
                  <a:srgbClr val="FFFF00"/>
                </a:solidFill>
                <a:effectLst>
                  <a:glow rad="292100">
                    <a:schemeClr val="tx2">
                      <a:alpha val="89000"/>
                    </a:schemeClr>
                  </a:glow>
                </a:effectLst>
                <a:latin typeface="Arial" panose="020B0604020202020204" pitchFamily="34" charset="0"/>
                <a:ea typeface="ＭＳ Ｐゴシック" charset="0"/>
                <a:cs typeface="Arial" panose="020B0604020202020204" pitchFamily="34" charset="0"/>
              </a:rPr>
              <a:t>mulanya</a:t>
            </a:r>
            <a:r>
              <a:rPr lang="ja-JP" altLang="en-US" sz="11700" b="1" i="1" dirty="0">
                <a:solidFill>
                  <a:srgbClr val="FFFF00"/>
                </a:solidFill>
                <a:effectLst>
                  <a:glow rad="292100">
                    <a:schemeClr val="tx2">
                      <a:alpha val="89000"/>
                    </a:schemeClr>
                  </a:glow>
                </a:effectLst>
                <a:latin typeface="Arial" panose="020B0604020202020204" pitchFamily="34" charset="0"/>
                <a:ea typeface="ＭＳ Ｐゴシック" charset="0"/>
                <a:cs typeface="Arial" panose="020B0604020202020204" pitchFamily="34" charset="0"/>
              </a:rPr>
              <a:t>”</a:t>
            </a:r>
            <a:endParaRPr lang="en-GB" sz="11700" b="1" i="1" dirty="0">
              <a:solidFill>
                <a:srgbClr val="FFFF00"/>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334854" name="Rectangle 7"/>
          <p:cNvSpPr>
            <a:spLocks noGrp="1" noChangeArrowheads="1"/>
          </p:cNvSpPr>
          <p:nvPr>
            <p:ph type="subTitle" idx="4294967295"/>
          </p:nvPr>
        </p:nvSpPr>
        <p:spPr>
          <a:xfrm>
            <a:off x="6248400" y="4974604"/>
            <a:ext cx="2895600" cy="1982788"/>
          </a:xfrm>
        </p:spPr>
        <p:txBody>
          <a:bodyPr lIns="90000" tIns="46800" rIns="90000" bIns="46800"/>
          <a:lstStyle/>
          <a:p>
            <a:pPr marL="0" indent="0" algn="ctr" defTabSz="457200" eaLnBrk="1" hangingPunct="1">
              <a:buClr>
                <a:srgbClr val="FFFFFF"/>
              </a:buClr>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FFFFFF"/>
                </a:solidFill>
                <a:latin typeface="Arial" panose="020B0604020202020204" pitchFamily="34" charset="0"/>
                <a:ea typeface="ＭＳ Ｐゴシック" charset="0"/>
                <a:cs typeface="Arial" panose="020B0604020202020204" pitchFamily="34" charset="0"/>
              </a:rPr>
              <a:t>Pengenalan kitab Kejadian</a:t>
            </a:r>
          </a:p>
        </p:txBody>
      </p:sp>
    </p:spTree>
    <p:extLst>
      <p:ext uri="{BB962C8B-B14F-4D97-AF65-F5344CB8AC3E}">
        <p14:creationId xmlns:p14="http://schemas.microsoft.com/office/powerpoint/2010/main" val="3552347193"/>
      </p:ext>
    </p:extLst>
  </p:cSld>
  <p:clrMapOvr>
    <a:masterClrMapping/>
  </p:clrMapOvr>
  <p:transition spd="med">
    <p:randomBar dir="vert"/>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2"/>
          <p:cNvSpPr>
            <a:spLocks noChangeArrowheads="1"/>
          </p:cNvSpPr>
          <p:nvPr/>
        </p:nvSpPr>
        <p:spPr bwMode="auto">
          <a:xfrm>
            <a:off x="1589" y="0"/>
            <a:ext cx="9142412" cy="6858000"/>
          </a:xfrm>
          <a:prstGeom prst="rect">
            <a:avLst/>
          </a:prstGeom>
          <a:solidFill>
            <a:srgbClr val="040404"/>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336898" name="Picture 3"/>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100"/>
            <a:ext cx="72390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36899" name="Text Box 4"/>
          <p:cNvSpPr txBox="1">
            <a:spLocks noChangeArrowheads="1"/>
          </p:cNvSpPr>
          <p:nvPr/>
        </p:nvSpPr>
        <p:spPr bwMode="auto">
          <a:xfrm>
            <a:off x="8756359"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336900" name="Text Box 5"/>
          <p:cNvSpPr txBox="1">
            <a:spLocks noChangeArrowheads="1"/>
          </p:cNvSpPr>
          <p:nvPr/>
        </p:nvSpPr>
        <p:spPr bwMode="auto">
          <a:xfrm>
            <a:off x="1787526" y="0"/>
            <a:ext cx="19939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Gen. 1:1</a:t>
            </a:r>
          </a:p>
        </p:txBody>
      </p:sp>
      <p:sp>
        <p:nvSpPr>
          <p:cNvPr id="225286" name="Rectangle 6"/>
          <p:cNvSpPr>
            <a:spLocks noGrp="1" noChangeArrowheads="1"/>
          </p:cNvSpPr>
          <p:nvPr>
            <p:ph type="ctrTitle"/>
          </p:nvPr>
        </p:nvSpPr>
        <p:spPr>
          <a:xfrm>
            <a:off x="457200" y="838200"/>
            <a:ext cx="8686800" cy="4191000"/>
          </a:xfrm>
        </p:spPr>
        <p:txBody>
          <a:bodyPr lIns="90000" tIns="46800" rIns="90000" bIns="46800"/>
          <a:lstStyle/>
          <a:p>
            <a:pPr defTabSz="457200" eaLnBrk="1" hangingPunct="1">
              <a:buClr>
                <a:srgbClr val="FFFF00"/>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zh-CN" sz="11700" b="1" i="1">
                <a:solidFill>
                  <a:srgbClr val="FFFF00"/>
                </a:solidFill>
                <a:effectLst>
                  <a:glow rad="292100">
                    <a:schemeClr val="tx2">
                      <a:alpha val="89000"/>
                    </a:schemeClr>
                  </a:glow>
                </a:effectLst>
                <a:latin typeface="Arial" panose="020B0604020202020204" pitchFamily="34" charset="0"/>
                <a:ea typeface="ＭＳ Ｐゴシック" charset="0"/>
                <a:cs typeface="Arial" panose="020B0604020202020204" pitchFamily="34" charset="0"/>
              </a:rPr>
              <a:t>“</a:t>
            </a:r>
            <a:r>
              <a:rPr lang="zh-CN" altLang="en-US" sz="11700" b="1" i="1">
                <a:solidFill>
                  <a:srgbClr val="FFFF00"/>
                </a:solidFill>
                <a:effectLst>
                  <a:glow rad="292100">
                    <a:schemeClr val="tx2">
                      <a:alpha val="89000"/>
                    </a:schemeClr>
                  </a:glow>
                </a:effectLst>
                <a:latin typeface="Arial" panose="020B0604020202020204" pitchFamily="34" charset="0"/>
                <a:ea typeface="ＭＳ Ｐゴシック" charset="0"/>
                <a:cs typeface="Arial" panose="020B0604020202020204" pitchFamily="34" charset="0"/>
              </a:rPr>
              <a:t>起初</a:t>
            </a:r>
            <a:r>
              <a:rPr lang="en-US" altLang="zh-CN" sz="11700" b="1" i="1">
                <a:solidFill>
                  <a:srgbClr val="FFFF00"/>
                </a:solidFill>
                <a:effectLst>
                  <a:glow rad="292100">
                    <a:schemeClr val="tx2">
                      <a:alpha val="89000"/>
                    </a:schemeClr>
                  </a:glow>
                </a:effectLst>
                <a:latin typeface="Arial" panose="020B0604020202020204" pitchFamily="34" charset="0"/>
                <a:ea typeface="ＭＳ Ｐゴシック" charset="0"/>
                <a:cs typeface="Arial" panose="020B0604020202020204" pitchFamily="34" charset="0"/>
              </a:rPr>
              <a:t>”</a:t>
            </a:r>
          </a:p>
        </p:txBody>
      </p:sp>
      <p:sp>
        <p:nvSpPr>
          <p:cNvPr id="336902" name="Rectangle 7"/>
          <p:cNvSpPr>
            <a:spLocks noGrp="1" noChangeArrowheads="1"/>
          </p:cNvSpPr>
          <p:nvPr>
            <p:ph type="subTitle" idx="1"/>
          </p:nvPr>
        </p:nvSpPr>
        <p:spPr>
          <a:xfrm>
            <a:off x="6400800" y="5715000"/>
            <a:ext cx="2743200" cy="838200"/>
          </a:xfrm>
        </p:spPr>
        <p:txBody>
          <a:bodyPr/>
          <a:lstStyle/>
          <a:p>
            <a:pPr eaLnBrk="1" hangingPunct="1"/>
            <a:r>
              <a:rPr lang="zh-CN" altLang="en-US" sz="4000">
                <a:solidFill>
                  <a:schemeClr val="bg1"/>
                </a:solidFill>
                <a:latin typeface="Arial" panose="020B0604020202020204" pitchFamily="34" charset="0"/>
                <a:ea typeface="SimSun" charset="0"/>
                <a:cs typeface="Arial" panose="020B0604020202020204" pitchFamily="34" charset="0"/>
              </a:rPr>
              <a:t>创世记导论</a:t>
            </a:r>
            <a:endParaRPr lang="en-US" altLang="zh-CN" sz="4000">
              <a:solidFill>
                <a:schemeClr val="bg1"/>
              </a:solidFill>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3612479610"/>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338946"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1" y="1843089"/>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7332" name="Text Box 4"/>
          <p:cNvSpPr txBox="1">
            <a:spLocks noChangeArrowheads="1"/>
          </p:cNvSpPr>
          <p:nvPr/>
        </p:nvSpPr>
        <p:spPr bwMode="auto">
          <a:xfrm>
            <a:off x="285720" y="1428736"/>
            <a:ext cx="400052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اليوم 1 : </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نور</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7333" name="Text Box 5"/>
          <p:cNvSpPr txBox="1">
            <a:spLocks noChangeArrowheads="1"/>
          </p:cNvSpPr>
          <p:nvPr/>
        </p:nvSpPr>
        <p:spPr bwMode="auto">
          <a:xfrm>
            <a:off x="285720" y="2879726"/>
            <a:ext cx="4071966"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اليوم 2 : </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الماء وفصل الهواء</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7334" name="Text Box 6"/>
          <p:cNvSpPr txBox="1">
            <a:spLocks noChangeArrowheads="1"/>
          </p:cNvSpPr>
          <p:nvPr/>
        </p:nvSpPr>
        <p:spPr bwMode="auto">
          <a:xfrm>
            <a:off x="285720" y="4708526"/>
            <a:ext cx="4071966"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57150" marR="0" lvl="0" indent="-5715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اليوم 3 : </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الأرض وفصل البحر</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7335" name="Text Box 7"/>
          <p:cNvSpPr txBox="1">
            <a:spLocks noChangeArrowheads="1"/>
          </p:cNvSpPr>
          <p:nvPr/>
        </p:nvSpPr>
        <p:spPr bwMode="auto">
          <a:xfrm>
            <a:off x="4357686" y="1219201"/>
            <a:ext cx="4500594"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اليوم 4 : </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ترتيب الشمس والقمر والنجوم</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7336" name="Text Box 8"/>
          <p:cNvSpPr txBox="1">
            <a:spLocks noChangeArrowheads="1"/>
          </p:cNvSpPr>
          <p:nvPr/>
        </p:nvSpPr>
        <p:spPr bwMode="auto">
          <a:xfrm>
            <a:off x="4357686" y="2879726"/>
            <a:ext cx="4500594"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اليوم 5 : </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الأسماك والطيور</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7337" name="Text Box 9"/>
          <p:cNvSpPr txBox="1">
            <a:spLocks noChangeArrowheads="1"/>
          </p:cNvSpPr>
          <p:nvPr/>
        </p:nvSpPr>
        <p:spPr bwMode="auto">
          <a:xfrm>
            <a:off x="4357686" y="4708526"/>
            <a:ext cx="4429156"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اليوم 6 : </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الحيوانات والإنسان</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7338" name="Text Box 10"/>
          <p:cNvSpPr txBox="1">
            <a:spLocks noChangeArrowheads="1"/>
          </p:cNvSpPr>
          <p:nvPr/>
        </p:nvSpPr>
        <p:spPr bwMode="auto">
          <a:xfrm>
            <a:off x="4876800" y="6248401"/>
            <a:ext cx="4267200" cy="5847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تك 1 : 3 – 31 </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8954" name="Rectangle 11"/>
          <p:cNvSpPr>
            <a:spLocks noChangeArrowheads="1"/>
          </p:cNvSpPr>
          <p:nvPr/>
        </p:nvSpPr>
        <p:spPr bwMode="auto">
          <a:xfrm>
            <a:off x="257175" y="1219201"/>
            <a:ext cx="8572500" cy="4981575"/>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38955"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38956" name="Line 13"/>
          <p:cNvSpPr>
            <a:spLocks noChangeShapeType="1"/>
          </p:cNvSpPr>
          <p:nvPr/>
        </p:nvSpPr>
        <p:spPr bwMode="auto">
          <a:xfrm>
            <a:off x="285720" y="271462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38957"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38958" name="Text Box 15"/>
          <p:cNvSpPr txBox="1">
            <a:spLocks noChangeArrowheads="1"/>
          </p:cNvSpPr>
          <p:nvPr/>
        </p:nvSpPr>
        <p:spPr bwMode="auto">
          <a:xfrm>
            <a:off x="8578851" y="76201"/>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8959" name="WordArt 16"/>
          <p:cNvSpPr>
            <a:spLocks noChangeArrowheads="1" noChangeShapeType="1" noTextEdit="1"/>
          </p:cNvSpPr>
          <p:nvPr/>
        </p:nvSpPr>
        <p:spPr bwMode="auto">
          <a:xfrm>
            <a:off x="228601" y="771526"/>
            <a:ext cx="1714500" cy="657225"/>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خربة</a:t>
            </a:r>
            <a:endParaRPr kumimoji="0" lang="en-US"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endParaRPr>
          </a:p>
        </p:txBody>
      </p:sp>
      <p:sp>
        <p:nvSpPr>
          <p:cNvPr id="338960" name="WordArt 17"/>
          <p:cNvSpPr>
            <a:spLocks noChangeArrowheads="1" noChangeShapeType="1" noTextEdit="1"/>
          </p:cNvSpPr>
          <p:nvPr/>
        </p:nvSpPr>
        <p:spPr bwMode="auto">
          <a:xfrm>
            <a:off x="5334000" y="381001"/>
            <a:ext cx="822325" cy="1285875"/>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خالية</a:t>
            </a:r>
            <a:endParaRPr kumimoji="0" lang="en-US"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endParaRPr>
          </a:p>
        </p:txBody>
      </p:sp>
      <p:sp>
        <p:nvSpPr>
          <p:cNvPr id="227346" name="WordArt 18"/>
          <p:cNvSpPr>
            <a:spLocks noChangeArrowheads="1" noChangeShapeType="1" noTextEdit="1"/>
          </p:cNvSpPr>
          <p:nvPr/>
        </p:nvSpPr>
        <p:spPr bwMode="auto">
          <a:xfrm>
            <a:off x="2552701" y="771526"/>
            <a:ext cx="1714500" cy="65722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rPr>
              <a:t>تشكيل</a:t>
            </a:r>
            <a:endParaRPr kumimoji="0" lang="en-US" sz="3600" b="0" i="0" u="none" strike="noStrike" kern="10" cap="none" spc="0" normalizeH="0" baseline="0" noProof="0" dirty="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227347" name="WordArt 19"/>
          <p:cNvSpPr>
            <a:spLocks noChangeArrowheads="1" noChangeShapeType="1" noTextEdit="1"/>
          </p:cNvSpPr>
          <p:nvPr/>
        </p:nvSpPr>
        <p:spPr bwMode="auto">
          <a:xfrm>
            <a:off x="6858001" y="771526"/>
            <a:ext cx="1714500" cy="65722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rPr>
              <a:t>ملأ</a:t>
            </a:r>
            <a:endParaRPr kumimoji="0" lang="en-US" sz="3600" b="0" i="0" u="none" strike="noStrike" kern="10" cap="none" spc="0" normalizeH="0" baseline="0" noProof="0" dirty="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227348"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27349"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38965" name="Rectangle 22"/>
          <p:cNvSpPr>
            <a:spLocks noGrp="1" noChangeArrowheads="1"/>
          </p:cNvSpPr>
          <p:nvPr>
            <p:ph type="title" idx="4294967295"/>
          </p:nvPr>
        </p:nvSpPr>
        <p:spPr>
          <a:xfrm>
            <a:off x="152400" y="0"/>
            <a:ext cx="6629400" cy="838200"/>
          </a:xfrm>
        </p:spPr>
        <p:txBody>
          <a:bodyPr/>
          <a:lstStyle/>
          <a:p>
            <a:pPr algn="l" eaLnBrk="1" hangingPunct="1"/>
            <a:r>
              <a:rPr lang="ar-JO" sz="5400" b="1" dirty="0">
                <a:solidFill>
                  <a:srgbClr val="FAFE1E"/>
                </a:solidFill>
                <a:latin typeface="Arial" panose="020B0604020202020204" pitchFamily="34" charset="0"/>
                <a:ea typeface="ＭＳ Ｐゴシック" charset="0"/>
                <a:cs typeface="Arial" panose="020B0604020202020204" pitchFamily="34" charset="0"/>
              </a:rPr>
              <a:t>أيام الخلق</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8655078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7348"/>
                                        </p:tgtEl>
                                        <p:attrNameLst>
                                          <p:attrName>style.visibility</p:attrName>
                                        </p:attrNameLst>
                                      </p:cBhvr>
                                      <p:to>
                                        <p:strVal val="visible"/>
                                      </p:to>
                                    </p:set>
                                    <p:animEffect transition="in" filter="wipe(left)">
                                      <p:cBhvr>
                                        <p:cTn id="7" dur="500"/>
                                        <p:tgtEl>
                                          <p:spTgt spid="227348"/>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227346"/>
                                        </p:tgtEl>
                                        <p:attrNameLst>
                                          <p:attrName>style.visibility</p:attrName>
                                        </p:attrNameLst>
                                      </p:cBhvr>
                                      <p:to>
                                        <p:strVal val="visible"/>
                                      </p:to>
                                    </p:set>
                                    <p:anim calcmode="lin" valueType="num">
                                      <p:cBhvr>
                                        <p:cTn id="10" dur="1000" fill="hold"/>
                                        <p:tgtEl>
                                          <p:spTgt spid="227346"/>
                                        </p:tgtEl>
                                        <p:attrNameLst>
                                          <p:attrName>ppt_w</p:attrName>
                                        </p:attrNameLst>
                                      </p:cBhvr>
                                      <p:tavLst>
                                        <p:tav tm="0">
                                          <p:val>
                                            <p:fltVal val="0"/>
                                          </p:val>
                                        </p:tav>
                                        <p:tav tm="100000">
                                          <p:val>
                                            <p:strVal val="#ppt_w"/>
                                          </p:val>
                                        </p:tav>
                                      </p:tavLst>
                                    </p:anim>
                                    <p:anim calcmode="lin" valueType="num">
                                      <p:cBhvr>
                                        <p:cTn id="11" dur="1000" fill="hold"/>
                                        <p:tgtEl>
                                          <p:spTgt spid="227346"/>
                                        </p:tgtEl>
                                        <p:attrNameLst>
                                          <p:attrName>ppt_h</p:attrName>
                                        </p:attrNameLst>
                                      </p:cBhvr>
                                      <p:tavLst>
                                        <p:tav tm="0">
                                          <p:val>
                                            <p:fltVal val="0"/>
                                          </p:val>
                                        </p:tav>
                                        <p:tav tm="100000">
                                          <p:val>
                                            <p:strVal val="#ppt_h"/>
                                          </p:val>
                                        </p:tav>
                                      </p:tavLst>
                                    </p:anim>
                                    <p:anim calcmode="lin" valueType="num">
                                      <p:cBhvr>
                                        <p:cTn id="12" dur="1000" fill="hold"/>
                                        <p:tgtEl>
                                          <p:spTgt spid="227346"/>
                                        </p:tgtEl>
                                        <p:attrNameLst>
                                          <p:attrName>style.rotation</p:attrName>
                                        </p:attrNameLst>
                                      </p:cBhvr>
                                      <p:tavLst>
                                        <p:tav tm="0">
                                          <p:val>
                                            <p:fltVal val="90"/>
                                          </p:val>
                                        </p:tav>
                                        <p:tav tm="100000">
                                          <p:val>
                                            <p:fltVal val="0"/>
                                          </p:val>
                                        </p:tav>
                                      </p:tavLst>
                                    </p:anim>
                                    <p:animEffect transition="in" filter="fade">
                                      <p:cBhvr>
                                        <p:cTn id="13" dur="1000"/>
                                        <p:tgtEl>
                                          <p:spTgt spid="22734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27332"/>
                                        </p:tgtEl>
                                        <p:attrNameLst>
                                          <p:attrName>style.visibility</p:attrName>
                                        </p:attrNameLst>
                                      </p:cBhvr>
                                      <p:to>
                                        <p:strVal val="visible"/>
                                      </p:to>
                                    </p:set>
                                    <p:animEffect transition="in" filter="dissolve">
                                      <p:cBhvr>
                                        <p:cTn id="18" dur="500"/>
                                        <p:tgtEl>
                                          <p:spTgt spid="22733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27333"/>
                                        </p:tgtEl>
                                        <p:attrNameLst>
                                          <p:attrName>style.visibility</p:attrName>
                                        </p:attrNameLst>
                                      </p:cBhvr>
                                      <p:to>
                                        <p:strVal val="visible"/>
                                      </p:to>
                                    </p:set>
                                    <p:animEffect transition="in" filter="dissolve">
                                      <p:cBhvr>
                                        <p:cTn id="23" dur="500"/>
                                        <p:tgtEl>
                                          <p:spTgt spid="22733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27334"/>
                                        </p:tgtEl>
                                        <p:attrNameLst>
                                          <p:attrName>style.visibility</p:attrName>
                                        </p:attrNameLst>
                                      </p:cBhvr>
                                      <p:to>
                                        <p:strVal val="visible"/>
                                      </p:to>
                                    </p:set>
                                    <p:animEffect transition="in" filter="dissolve">
                                      <p:cBhvr>
                                        <p:cTn id="28" dur="500"/>
                                        <p:tgtEl>
                                          <p:spTgt spid="22733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27349"/>
                                        </p:tgtEl>
                                        <p:attrNameLst>
                                          <p:attrName>style.visibility</p:attrName>
                                        </p:attrNameLst>
                                      </p:cBhvr>
                                      <p:to>
                                        <p:strVal val="visible"/>
                                      </p:to>
                                    </p:set>
                                    <p:animEffect transition="in" filter="wipe(left)">
                                      <p:cBhvr>
                                        <p:cTn id="33" dur="500"/>
                                        <p:tgtEl>
                                          <p:spTgt spid="227349"/>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227347"/>
                                        </p:tgtEl>
                                        <p:attrNameLst>
                                          <p:attrName>style.visibility</p:attrName>
                                        </p:attrNameLst>
                                      </p:cBhvr>
                                      <p:to>
                                        <p:strVal val="visible"/>
                                      </p:to>
                                    </p:set>
                                    <p:anim calcmode="lin" valueType="num">
                                      <p:cBhvr>
                                        <p:cTn id="36" dur="1000" fill="hold"/>
                                        <p:tgtEl>
                                          <p:spTgt spid="227347"/>
                                        </p:tgtEl>
                                        <p:attrNameLst>
                                          <p:attrName>ppt_w</p:attrName>
                                        </p:attrNameLst>
                                      </p:cBhvr>
                                      <p:tavLst>
                                        <p:tav tm="0">
                                          <p:val>
                                            <p:fltVal val="0"/>
                                          </p:val>
                                        </p:tav>
                                        <p:tav tm="100000">
                                          <p:val>
                                            <p:strVal val="#ppt_w"/>
                                          </p:val>
                                        </p:tav>
                                      </p:tavLst>
                                    </p:anim>
                                    <p:anim calcmode="lin" valueType="num">
                                      <p:cBhvr>
                                        <p:cTn id="37" dur="1000" fill="hold"/>
                                        <p:tgtEl>
                                          <p:spTgt spid="227347"/>
                                        </p:tgtEl>
                                        <p:attrNameLst>
                                          <p:attrName>ppt_h</p:attrName>
                                        </p:attrNameLst>
                                      </p:cBhvr>
                                      <p:tavLst>
                                        <p:tav tm="0">
                                          <p:val>
                                            <p:fltVal val="0"/>
                                          </p:val>
                                        </p:tav>
                                        <p:tav tm="100000">
                                          <p:val>
                                            <p:strVal val="#ppt_h"/>
                                          </p:val>
                                        </p:tav>
                                      </p:tavLst>
                                    </p:anim>
                                    <p:anim calcmode="lin" valueType="num">
                                      <p:cBhvr>
                                        <p:cTn id="38" dur="1000" fill="hold"/>
                                        <p:tgtEl>
                                          <p:spTgt spid="227347"/>
                                        </p:tgtEl>
                                        <p:attrNameLst>
                                          <p:attrName>style.rotation</p:attrName>
                                        </p:attrNameLst>
                                      </p:cBhvr>
                                      <p:tavLst>
                                        <p:tav tm="0">
                                          <p:val>
                                            <p:fltVal val="90"/>
                                          </p:val>
                                        </p:tav>
                                        <p:tav tm="100000">
                                          <p:val>
                                            <p:fltVal val="0"/>
                                          </p:val>
                                        </p:tav>
                                      </p:tavLst>
                                    </p:anim>
                                    <p:animEffect transition="in" filter="fade">
                                      <p:cBhvr>
                                        <p:cTn id="39" dur="1000"/>
                                        <p:tgtEl>
                                          <p:spTgt spid="22734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227335"/>
                                        </p:tgtEl>
                                        <p:attrNameLst>
                                          <p:attrName>style.visibility</p:attrName>
                                        </p:attrNameLst>
                                      </p:cBhvr>
                                      <p:to>
                                        <p:strVal val="visible"/>
                                      </p:to>
                                    </p:set>
                                    <p:animEffect transition="in" filter="dissolve">
                                      <p:cBhvr>
                                        <p:cTn id="44" dur="500"/>
                                        <p:tgtEl>
                                          <p:spTgt spid="22733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227336"/>
                                        </p:tgtEl>
                                        <p:attrNameLst>
                                          <p:attrName>style.visibility</p:attrName>
                                        </p:attrNameLst>
                                      </p:cBhvr>
                                      <p:to>
                                        <p:strVal val="visible"/>
                                      </p:to>
                                    </p:set>
                                    <p:animEffect transition="in" filter="dissolve">
                                      <p:cBhvr>
                                        <p:cTn id="49" dur="500"/>
                                        <p:tgtEl>
                                          <p:spTgt spid="22733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227337"/>
                                        </p:tgtEl>
                                        <p:attrNameLst>
                                          <p:attrName>style.visibility</p:attrName>
                                        </p:attrNameLst>
                                      </p:cBhvr>
                                      <p:to>
                                        <p:strVal val="visible"/>
                                      </p:to>
                                    </p:set>
                                    <p:animEffect transition="in" filter="dissolve">
                                      <p:cBhvr>
                                        <p:cTn id="54" dur="500"/>
                                        <p:tgtEl>
                                          <p:spTgt spid="227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autoUpdateAnimBg="0"/>
      <p:bldP spid="227333" grpId="0" autoUpdateAnimBg="0"/>
      <p:bldP spid="227334" grpId="0" autoUpdateAnimBg="0"/>
      <p:bldP spid="227335" grpId="0" autoUpdateAnimBg="0"/>
      <p:bldP spid="227336" grpId="0" autoUpdateAnimBg="0"/>
      <p:bldP spid="227337" grpId="0" autoUpdateAnimBg="0"/>
      <p:bldP spid="227346" grpId="0" animBg="1"/>
      <p:bldP spid="227347" grpId="0" animBg="1"/>
      <p:bldP spid="227348" grpId="0" animBg="1"/>
      <p:bldP spid="22734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ChangeArrowheads="1"/>
          </p:cNvSpPr>
          <p:nvPr/>
        </p:nvSpPr>
        <p:spPr bwMode="auto">
          <a:xfrm>
            <a:off x="0" y="0"/>
            <a:ext cx="9144000" cy="6858000"/>
          </a:xfrm>
          <a:prstGeom prst="rect">
            <a:avLst/>
          </a:prstGeom>
          <a:solidFill>
            <a:srgbClr val="000000"/>
          </a:solidFill>
          <a:ln w="936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340994" name="Picture 3"/>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1" y="1843089"/>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40995" name="Text Box 4"/>
          <p:cNvSpPr txBox="1">
            <a:spLocks noChangeArrowheads="1"/>
          </p:cNvSpPr>
          <p:nvPr/>
        </p:nvSpPr>
        <p:spPr bwMode="auto">
          <a:xfrm>
            <a:off x="457200" y="1508126"/>
            <a:ext cx="3657600" cy="7100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ts val="2500"/>
              </a:spcBef>
              <a:spcAft>
                <a:spcPct val="0"/>
              </a:spcAft>
              <a:buClr>
                <a:srgbClr val="FFFF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0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Hari 1:</a:t>
            </a:r>
            <a:r>
              <a:rPr kumimoji="0" lang="en-GB"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Terang</a:t>
            </a:r>
          </a:p>
        </p:txBody>
      </p:sp>
      <p:sp>
        <p:nvSpPr>
          <p:cNvPr id="340996" name="Text Box 5"/>
          <p:cNvSpPr txBox="1">
            <a:spLocks noChangeArrowheads="1"/>
          </p:cNvSpPr>
          <p:nvPr/>
        </p:nvSpPr>
        <p:spPr bwMode="auto">
          <a:xfrm>
            <a:off x="457200" y="2879726"/>
            <a:ext cx="4419600" cy="13256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ts val="2500"/>
              </a:spcBef>
              <a:spcAft>
                <a:spcPct val="0"/>
              </a:spcAft>
              <a:buClr>
                <a:srgbClr val="FFFF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0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Hari 2:</a:t>
            </a:r>
            <a:r>
              <a:rPr kumimoji="0" lang="en-GB"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Air &amp;  udara dipisahkan</a:t>
            </a:r>
          </a:p>
        </p:txBody>
      </p:sp>
      <p:sp>
        <p:nvSpPr>
          <p:cNvPr id="340997" name="Text Box 6"/>
          <p:cNvSpPr txBox="1">
            <a:spLocks noChangeArrowheads="1"/>
          </p:cNvSpPr>
          <p:nvPr/>
        </p:nvSpPr>
        <p:spPr bwMode="auto">
          <a:xfrm>
            <a:off x="457200" y="4708526"/>
            <a:ext cx="4038600" cy="13256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marL="55563" indent="-55563"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cs typeface="ＭＳ Ｐゴシック" charset="0"/>
              </a:defRPr>
            </a:lvl1pPr>
            <a:lvl2pPr marL="742950" indent="-285750"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2pPr>
            <a:lvl3pPr marL="1143000" indent="-228600"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3pPr>
            <a:lvl4pPr marL="1600200" indent="-228600"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4pPr>
            <a:lvl5pPr marL="2057400" indent="-228600"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9pPr>
          </a:lstStyle>
          <a:p>
            <a:pPr marL="55563" marR="0" lvl="0" indent="-55563" algn="l" defTabSz="457200" rtl="0" eaLnBrk="1" fontAlgn="base" latinLnBrk="0" hangingPunct="1">
              <a:lnSpc>
                <a:spcPct val="100000"/>
              </a:lnSpc>
              <a:spcBef>
                <a:spcPts val="2500"/>
              </a:spcBef>
              <a:spcAft>
                <a:spcPct val="0"/>
              </a:spcAft>
              <a:buClr>
                <a:srgbClr val="FFFF00"/>
              </a:buClr>
              <a:buSzPct val="100000"/>
              <a:buFont typeface="Times New Roman" charset="0"/>
              <a:buNone/>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a:pPr>
            <a:r>
              <a:rPr kumimoji="0" lang="en-GB" sz="40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Day 3:</a:t>
            </a:r>
            <a:r>
              <a:rPr kumimoji="0" lang="en-GB"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Darat &amp; laut dipisahkan</a:t>
            </a:r>
          </a:p>
        </p:txBody>
      </p:sp>
      <p:sp>
        <p:nvSpPr>
          <p:cNvPr id="340998" name="Text Box 7"/>
          <p:cNvSpPr txBox="1">
            <a:spLocks noChangeArrowheads="1"/>
          </p:cNvSpPr>
          <p:nvPr/>
        </p:nvSpPr>
        <p:spPr bwMode="auto">
          <a:xfrm>
            <a:off x="4495800" y="1219200"/>
            <a:ext cx="4648200"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ts val="2000"/>
              </a:spcBef>
              <a:spcAft>
                <a:spcPct val="0"/>
              </a:spcAft>
              <a:buClr>
                <a:srgbClr val="FFFF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0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Hari 4:</a:t>
            </a:r>
            <a:r>
              <a:rPr kumimoji="0" lang="en-GB"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r>
              <a:rPr kumimoji="0" lang="en-GB" sz="3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Matahari, bulan &amp; bintang diatur</a:t>
            </a:r>
          </a:p>
        </p:txBody>
      </p:sp>
      <p:sp>
        <p:nvSpPr>
          <p:cNvPr id="340999" name="Text Box 8"/>
          <p:cNvSpPr txBox="1">
            <a:spLocks noChangeArrowheads="1"/>
          </p:cNvSpPr>
          <p:nvPr/>
        </p:nvSpPr>
        <p:spPr bwMode="auto">
          <a:xfrm>
            <a:off x="4495800" y="2879726"/>
            <a:ext cx="4191000" cy="13256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ts val="2500"/>
              </a:spcBef>
              <a:spcAft>
                <a:spcPct val="0"/>
              </a:spcAft>
              <a:buClr>
                <a:srgbClr val="FFFF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0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Day 5:</a:t>
            </a:r>
            <a:r>
              <a:rPr kumimoji="0" lang="en-GB"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Ikan &amp; unggas</a:t>
            </a:r>
          </a:p>
        </p:txBody>
      </p:sp>
      <p:sp>
        <p:nvSpPr>
          <p:cNvPr id="341000" name="Text Box 9"/>
          <p:cNvSpPr txBox="1">
            <a:spLocks noChangeArrowheads="1"/>
          </p:cNvSpPr>
          <p:nvPr/>
        </p:nvSpPr>
        <p:spPr bwMode="auto">
          <a:xfrm>
            <a:off x="4495800" y="4708526"/>
            <a:ext cx="4191000" cy="13256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ts val="2500"/>
              </a:spcBef>
              <a:spcAft>
                <a:spcPct val="0"/>
              </a:spcAft>
              <a:buClr>
                <a:srgbClr val="FFFF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0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Day 6:</a:t>
            </a:r>
            <a:r>
              <a:rPr kumimoji="0" lang="en-GB"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Binatang &amp; manusia</a:t>
            </a:r>
          </a:p>
        </p:txBody>
      </p:sp>
      <p:sp>
        <p:nvSpPr>
          <p:cNvPr id="341001" name="Text Box 10"/>
          <p:cNvSpPr txBox="1">
            <a:spLocks noChangeArrowheads="1"/>
          </p:cNvSpPr>
          <p:nvPr/>
        </p:nvSpPr>
        <p:spPr bwMode="auto">
          <a:xfrm>
            <a:off x="4876800" y="6248400"/>
            <a:ext cx="4267200" cy="5869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ts val="2000"/>
              </a:spcBef>
              <a:spcAft>
                <a:spcPct val="0"/>
              </a:spcAft>
              <a:buClr>
                <a:srgbClr val="FFFFFF"/>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3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Kejadian 1:3-31</a:t>
            </a:r>
          </a:p>
        </p:txBody>
      </p:sp>
      <p:sp>
        <p:nvSpPr>
          <p:cNvPr id="341002" name="Rectangle 11"/>
          <p:cNvSpPr>
            <a:spLocks noChangeArrowheads="1"/>
          </p:cNvSpPr>
          <p:nvPr/>
        </p:nvSpPr>
        <p:spPr bwMode="auto">
          <a:xfrm>
            <a:off x="257175" y="1219201"/>
            <a:ext cx="8572500" cy="4981575"/>
          </a:xfrm>
          <a:prstGeom prst="rect">
            <a:avLst/>
          </a:prstGeom>
          <a:noFill/>
          <a:ln w="3816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41003" name="Line 12"/>
          <p:cNvSpPr>
            <a:spLocks noChangeShapeType="1"/>
          </p:cNvSpPr>
          <p:nvPr/>
        </p:nvSpPr>
        <p:spPr bwMode="auto">
          <a:xfrm>
            <a:off x="4343401" y="1219200"/>
            <a:ext cx="1588" cy="4953000"/>
          </a:xfrm>
          <a:prstGeom prst="line">
            <a:avLst/>
          </a:prstGeom>
          <a:noFill/>
          <a:ln w="38160">
            <a:solidFill>
              <a:srgbClr val="FFFFFF"/>
            </a:solidFill>
            <a:miter lim="800000"/>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41004" name="Line 13"/>
          <p:cNvSpPr>
            <a:spLocks noChangeShapeType="1"/>
          </p:cNvSpPr>
          <p:nvPr/>
        </p:nvSpPr>
        <p:spPr bwMode="auto">
          <a:xfrm>
            <a:off x="304800" y="2743200"/>
            <a:ext cx="8534400" cy="1588"/>
          </a:xfrm>
          <a:prstGeom prst="line">
            <a:avLst/>
          </a:prstGeom>
          <a:noFill/>
          <a:ln w="38160">
            <a:solidFill>
              <a:srgbClr val="FFFFFF"/>
            </a:solidFill>
            <a:miter lim="800000"/>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41005" name="Line 14"/>
          <p:cNvSpPr>
            <a:spLocks noChangeShapeType="1"/>
          </p:cNvSpPr>
          <p:nvPr/>
        </p:nvSpPr>
        <p:spPr bwMode="auto">
          <a:xfrm>
            <a:off x="228600" y="4419600"/>
            <a:ext cx="8534400" cy="1588"/>
          </a:xfrm>
          <a:prstGeom prst="line">
            <a:avLst/>
          </a:prstGeom>
          <a:noFill/>
          <a:ln w="38160">
            <a:solidFill>
              <a:srgbClr val="FFFFFF"/>
            </a:solidFill>
            <a:miter lim="800000"/>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41006" name="Text Box 15"/>
          <p:cNvSpPr txBox="1">
            <a:spLocks noChangeArrowheads="1"/>
          </p:cNvSpPr>
          <p:nvPr/>
        </p:nvSpPr>
        <p:spPr bwMode="auto">
          <a:xfrm>
            <a:off x="8580439" y="76200"/>
            <a:ext cx="528006"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
                <a:srgbClr val="FFFFFF"/>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64</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1007" name="WordArt 16"/>
          <p:cNvSpPr>
            <a:spLocks noChangeArrowheads="1" noChangeShapeType="1" noTextEdit="1"/>
          </p:cNvSpPr>
          <p:nvPr/>
        </p:nvSpPr>
        <p:spPr bwMode="auto">
          <a:xfrm>
            <a:off x="152400" y="771526"/>
            <a:ext cx="2057400" cy="657225"/>
          </a:xfrm>
          <a:prstGeom prst="rect">
            <a:avLst/>
          </a:prstGeom>
        </p:spPr>
        <p:txBody>
          <a:bodyPr wrap="none" fromWordArt="1">
            <a:prstTxWarp prst="textDoubleWave1">
              <a:avLst>
                <a:gd name="adj1" fmla="val 6481"/>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err="1">
                <a:ln w="12600">
                  <a:solidFill>
                    <a:srgbClr val="000099"/>
                  </a:solidFill>
                  <a:miter lim="800000"/>
                  <a:headEnd/>
                  <a:tailEnd/>
                </a:ln>
                <a:solidFill>
                  <a:srgbClr val="33CCFF"/>
                </a:solidFill>
                <a:effectLst>
                  <a:outerShdw blurRad="63500" dist="125752" dir="18900000" algn="ctr" rotWithShape="0">
                    <a:srgbClr val="000099"/>
                  </a:outerShdw>
                </a:effectLst>
                <a:uLnTx/>
                <a:uFillTx/>
                <a:latin typeface="Impact"/>
                <a:ea typeface="Impact"/>
                <a:cs typeface="Impact"/>
              </a:rPr>
              <a:t>Tidak</a:t>
            </a:r>
            <a:r>
              <a:rPr kumimoji="0" lang="en-US" sz="3600" b="0" i="0" u="none" strike="noStrike" kern="10" cap="none" spc="0" normalizeH="0" baseline="0" noProof="0" dirty="0">
                <a:ln w="12600">
                  <a:solidFill>
                    <a:srgbClr val="000099"/>
                  </a:solidFill>
                  <a:miter lim="800000"/>
                  <a:headEnd/>
                  <a:tailEnd/>
                </a:ln>
                <a:solidFill>
                  <a:srgbClr val="33CCFF"/>
                </a:solidFill>
                <a:effectLst>
                  <a:outerShdw blurRad="63500" dist="125752" dir="18900000" algn="ctr" rotWithShape="0">
                    <a:srgbClr val="000099"/>
                  </a:outerShdw>
                </a:effectLst>
                <a:uLnTx/>
                <a:uFillTx/>
                <a:latin typeface="Impact"/>
                <a:ea typeface="Impact"/>
                <a:cs typeface="Impact"/>
              </a:rPr>
              <a:t> </a:t>
            </a:r>
            <a:r>
              <a:rPr kumimoji="0" lang="en-US" sz="3600" b="0" i="0" u="none" strike="noStrike" kern="10" cap="none" spc="0" normalizeH="0" baseline="0" noProof="0" dirty="0" err="1">
                <a:ln w="12600">
                  <a:solidFill>
                    <a:srgbClr val="000099"/>
                  </a:solidFill>
                  <a:miter lim="800000"/>
                  <a:headEnd/>
                  <a:tailEnd/>
                </a:ln>
                <a:solidFill>
                  <a:srgbClr val="33CCFF"/>
                </a:solidFill>
                <a:effectLst>
                  <a:outerShdw blurRad="63500" dist="125752" dir="18900000" algn="ctr" rotWithShape="0">
                    <a:srgbClr val="000099"/>
                  </a:outerShdw>
                </a:effectLst>
                <a:uLnTx/>
                <a:uFillTx/>
                <a:latin typeface="Impact"/>
                <a:ea typeface="Impact"/>
                <a:cs typeface="Impact"/>
              </a:rPr>
              <a:t>berbentuk</a:t>
            </a:r>
            <a:endParaRPr kumimoji="0" lang="en-US" sz="3600" b="0" i="0" u="none" strike="noStrike" kern="10" cap="none" spc="0" normalizeH="0" baseline="0" noProof="0" dirty="0">
              <a:ln w="12600">
                <a:solidFill>
                  <a:srgbClr val="000099"/>
                </a:solidFill>
                <a:miter lim="800000"/>
                <a:headEnd/>
                <a:tailEnd/>
              </a:ln>
              <a:solidFill>
                <a:srgbClr val="33CCFF"/>
              </a:solidFill>
              <a:effectLst>
                <a:outerShdw blurRad="63500" dist="125752" dir="18900000" algn="ctr" rotWithShape="0">
                  <a:srgbClr val="000099"/>
                </a:outerShdw>
              </a:effectLst>
              <a:uLnTx/>
              <a:uFillTx/>
              <a:latin typeface="Impact"/>
              <a:ea typeface="Impact"/>
              <a:cs typeface="Impact"/>
            </a:endParaRPr>
          </a:p>
        </p:txBody>
      </p:sp>
      <p:sp>
        <p:nvSpPr>
          <p:cNvPr id="341008" name="WordArt 17"/>
          <p:cNvSpPr>
            <a:spLocks noChangeArrowheads="1" noChangeShapeType="1" noTextEdit="1"/>
          </p:cNvSpPr>
          <p:nvPr/>
        </p:nvSpPr>
        <p:spPr bwMode="auto">
          <a:xfrm>
            <a:off x="4876800" y="381001"/>
            <a:ext cx="1279525" cy="1285875"/>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360">
                  <a:solidFill>
                    <a:srgbClr val="CC99FF"/>
                  </a:solidFill>
                  <a:miter lim="800000"/>
                  <a:headEnd/>
                  <a:tailEnd/>
                </a:ln>
                <a:gradFill rotWithShape="1">
                  <a:gsLst>
                    <a:gs pos="0">
                      <a:srgbClr val="6600CC"/>
                    </a:gs>
                    <a:gs pos="100000">
                      <a:srgbClr val="CC00CC"/>
                    </a:gs>
                  </a:gsLst>
                  <a:lin ang="5400000" scaled="1"/>
                </a:gradFill>
                <a:effectLst>
                  <a:outerShdw blurRad="63500" dist="53966" dir="2700000" algn="ctr" rotWithShape="0">
                    <a:srgbClr val="9999FF">
                      <a:alpha val="80011"/>
                    </a:srgbClr>
                  </a:outerShdw>
                </a:effectLst>
                <a:uLnTx/>
                <a:uFillTx/>
                <a:latin typeface="Impact"/>
                <a:ea typeface="Impact"/>
                <a:cs typeface="Impact"/>
              </a:rPr>
              <a:t>Kosong</a:t>
            </a:r>
          </a:p>
        </p:txBody>
      </p:sp>
      <p:sp>
        <p:nvSpPr>
          <p:cNvPr id="341009" name="WordArt 18"/>
          <p:cNvSpPr>
            <a:spLocks noChangeArrowheads="1" noChangeShapeType="1" noTextEdit="1"/>
          </p:cNvSpPr>
          <p:nvPr/>
        </p:nvSpPr>
        <p:spPr bwMode="auto">
          <a:xfrm>
            <a:off x="2667001" y="762001"/>
            <a:ext cx="1714500" cy="65722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9080">
                  <a:solidFill>
                    <a:srgbClr val="99CCFF"/>
                  </a:solidFill>
                  <a:miter lim="800000"/>
                  <a:headEnd/>
                  <a:tailEnd/>
                </a:ln>
                <a:solidFill>
                  <a:srgbClr val="0066CC"/>
                </a:solidFill>
                <a:effectLst>
                  <a:outerShdw blurRad="63500" dist="17819" dir="2700000" algn="ctr" rotWithShape="0">
                    <a:srgbClr val="990000"/>
                  </a:outerShdw>
                </a:effectLst>
                <a:uLnTx/>
                <a:uFillTx/>
                <a:latin typeface="Impact"/>
                <a:ea typeface="Impact"/>
                <a:cs typeface="Impact"/>
              </a:rPr>
              <a:t>Dibentuk</a:t>
            </a:r>
          </a:p>
        </p:txBody>
      </p:sp>
      <p:sp>
        <p:nvSpPr>
          <p:cNvPr id="341010" name="WordArt 19"/>
          <p:cNvSpPr>
            <a:spLocks noChangeArrowheads="1" noChangeShapeType="1" noTextEdit="1"/>
          </p:cNvSpPr>
          <p:nvPr/>
        </p:nvSpPr>
        <p:spPr bwMode="auto">
          <a:xfrm>
            <a:off x="6858001" y="771526"/>
            <a:ext cx="1714500" cy="65722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9080">
                  <a:solidFill>
                    <a:srgbClr val="99CCFF"/>
                  </a:solidFill>
                  <a:miter lim="800000"/>
                  <a:headEnd/>
                  <a:tailEnd/>
                </a:ln>
                <a:solidFill>
                  <a:srgbClr val="0066CC"/>
                </a:solidFill>
                <a:effectLst>
                  <a:outerShdw blurRad="63500" dist="17819" dir="2700000" algn="ctr" rotWithShape="0">
                    <a:srgbClr val="990000"/>
                  </a:outerShdw>
                </a:effectLst>
                <a:uLnTx/>
                <a:uFillTx/>
                <a:latin typeface="Impact"/>
                <a:ea typeface="Impact"/>
                <a:cs typeface="Impact"/>
              </a:rPr>
              <a:t>Diisi</a:t>
            </a:r>
          </a:p>
        </p:txBody>
      </p:sp>
      <p:sp>
        <p:nvSpPr>
          <p:cNvPr id="341011" name="AutoShape 20"/>
          <p:cNvSpPr>
            <a:spLocks noChangeArrowheads="1"/>
          </p:cNvSpPr>
          <p:nvPr/>
        </p:nvSpPr>
        <p:spPr bwMode="auto">
          <a:xfrm>
            <a:off x="2286000" y="914400"/>
            <a:ext cx="381000" cy="304800"/>
          </a:xfrm>
          <a:prstGeom prst="rightArrow">
            <a:avLst>
              <a:gd name="adj1" fmla="val 50000"/>
              <a:gd name="adj2" fmla="val 31250"/>
            </a:avLst>
          </a:prstGeom>
          <a:solidFill>
            <a:srgbClr val="00FFFF"/>
          </a:solidFill>
          <a:ln w="936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41012"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36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41013" name="Text Box 22"/>
          <p:cNvSpPr txBox="1">
            <a:spLocks noChangeArrowheads="1"/>
          </p:cNvSpPr>
          <p:nvPr/>
        </p:nvSpPr>
        <p:spPr bwMode="auto">
          <a:xfrm>
            <a:off x="152400" y="-153988"/>
            <a:ext cx="6629400" cy="917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
                <a:srgbClr val="FAFE1E"/>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5400" b="1" i="0" u="none" strike="noStrike" kern="1200" cap="none" spc="0" normalizeH="0" baseline="0" noProof="0">
                <a:ln>
                  <a:noFill/>
                </a:ln>
                <a:solidFill>
                  <a:srgbClr val="FAFE1E"/>
                </a:solidFill>
                <a:effectLst/>
                <a:uLnTx/>
                <a:uFillTx/>
                <a:latin typeface="Arial" panose="020B0604020202020204" pitchFamily="34" charset="0"/>
                <a:cs typeface="Arial" panose="020B0604020202020204" pitchFamily="34" charset="0"/>
              </a:rPr>
              <a:t>Hari-hari penciptaan</a:t>
            </a:r>
          </a:p>
        </p:txBody>
      </p:sp>
      <p:sp>
        <p:nvSpPr>
          <p:cNvPr id="341014" name="Title 1"/>
          <p:cNvSpPr>
            <a:spLocks noGrp="1"/>
          </p:cNvSpPr>
          <p:nvPr>
            <p:ph type="title" idx="4294967295"/>
          </p:nvPr>
        </p:nvSpPr>
        <p:spPr>
          <a:xfrm>
            <a:off x="-31751" y="-674688"/>
            <a:ext cx="9067800" cy="571500"/>
          </a:xfrm>
        </p:spPr>
        <p:txBody>
          <a:bodyPr/>
          <a:lstStyle/>
          <a:p>
            <a:r>
              <a:rPr lang="ar-JO" sz="3600" dirty="0">
                <a:latin typeface="Arial" panose="020B0604020202020204" pitchFamily="34" charset="0"/>
                <a:ea typeface="ＭＳ Ｐゴシック" charset="0"/>
                <a:cs typeface="Arial" panose="020B0604020202020204" pitchFamily="34" charset="0"/>
              </a:rPr>
              <a:t>أيام الخلق في لغة البهاسا الإندونيسية</a:t>
            </a:r>
            <a:endParaRPr lang="en-US" sz="360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36501182"/>
      </p:ext>
    </p:extLst>
  </p:cSld>
  <p:clrMapOvr>
    <a:masterClrMapping/>
  </p:clrMapOvr>
  <p:transition spd="med">
    <p:randomBar dir="ver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2"/>
          <p:cNvSpPr>
            <a:spLocks noChangeArrowheads="1"/>
          </p:cNvSpPr>
          <p:nvPr/>
        </p:nvSpPr>
        <p:spPr bwMode="auto">
          <a:xfrm>
            <a:off x="0" y="0"/>
            <a:ext cx="9144000" cy="70866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343042"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1" y="1843089"/>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6068" name="Text Box 4"/>
          <p:cNvSpPr txBox="1">
            <a:spLocks noChangeArrowheads="1"/>
          </p:cNvSpPr>
          <p:nvPr/>
        </p:nvSpPr>
        <p:spPr bwMode="auto">
          <a:xfrm>
            <a:off x="457200" y="1508126"/>
            <a:ext cx="3276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00"/>
                </a:solidFill>
                <a:effectLst/>
                <a:uLnTx/>
                <a:uFillTx/>
                <a:latin typeface="Times New Roman" charset="0"/>
                <a:ea typeface="SimSun" charset="0"/>
                <a:cs typeface="SimSun" charset="0"/>
              </a:rPr>
              <a:t>第一天</a:t>
            </a:r>
            <a:r>
              <a:rPr kumimoji="0" lang="en-US" altLang="ja-JP" sz="4000" b="1" i="0" u="none" strike="noStrike" kern="1200" cap="none" spc="0" normalizeH="0" baseline="0" noProof="0">
                <a:ln>
                  <a:noFill/>
                </a:ln>
                <a:solidFill>
                  <a:srgbClr val="FFFF00"/>
                </a:solidFill>
                <a:effectLst/>
                <a:uLnTx/>
                <a:uFillTx/>
                <a:latin typeface="Times New Roman" charset="0"/>
                <a:ea typeface="ＭＳ Ｐゴシック" charset="0"/>
              </a:rPr>
              <a:t>:</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rPr>
              <a:t> </a:t>
            </a:r>
            <a:r>
              <a:rPr kumimoji="0" lang="zh-CN" altLang="en-US" sz="4000" b="1" i="0" u="none" strike="noStrike" kern="1200" cap="none" spc="0" normalizeH="0" baseline="0" noProof="0">
                <a:ln>
                  <a:noFill/>
                </a:ln>
                <a:solidFill>
                  <a:srgbClr val="FFFFFF"/>
                </a:solidFill>
                <a:effectLst/>
                <a:uLnTx/>
                <a:uFillTx/>
                <a:latin typeface="Times New Roman" charset="0"/>
                <a:ea typeface="SimSun" charset="0"/>
                <a:cs typeface="SimSun" charset="0"/>
              </a:rPr>
              <a:t>光</a:t>
            </a:r>
          </a:p>
        </p:txBody>
      </p:sp>
      <p:sp>
        <p:nvSpPr>
          <p:cNvPr id="216069" name="Text Box 5"/>
          <p:cNvSpPr txBox="1">
            <a:spLocks noChangeArrowheads="1"/>
          </p:cNvSpPr>
          <p:nvPr/>
        </p:nvSpPr>
        <p:spPr bwMode="auto">
          <a:xfrm>
            <a:off x="381000" y="2819401"/>
            <a:ext cx="441960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00"/>
                </a:solidFill>
                <a:effectLst/>
                <a:uLnTx/>
                <a:uFillTx/>
                <a:latin typeface="Times New Roman" charset="0"/>
                <a:ea typeface="SimSun" charset="0"/>
                <a:cs typeface="SimSun" charset="0"/>
              </a:rPr>
              <a:t>第二天</a:t>
            </a:r>
            <a:r>
              <a:rPr kumimoji="0" lang="en-US" altLang="ja-JP" sz="4000" b="1" i="0" u="none" strike="noStrike" kern="1200" cap="none" spc="0" normalizeH="0" baseline="0" noProof="0">
                <a:ln>
                  <a:noFill/>
                </a:ln>
                <a:solidFill>
                  <a:srgbClr val="FFFF00"/>
                </a:solidFill>
                <a:effectLst/>
                <a:uLnTx/>
                <a:uFillTx/>
                <a:latin typeface="Times New Roman" charset="0"/>
                <a:ea typeface="ＭＳ Ｐゴシック" charset="0"/>
              </a:rPr>
              <a:t>:</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rPr>
              <a:t> </a:t>
            </a:r>
            <a:endParaRPr kumimoji="0" lang="en-US" altLang="zh-CN" sz="4000" b="1" i="0" u="none" strike="noStrike" kern="1200" cap="none" spc="0" normalizeH="0" baseline="0" noProof="0">
              <a:ln>
                <a:noFill/>
              </a:ln>
              <a:solidFill>
                <a:srgbClr val="FFFFFF"/>
              </a:solidFill>
              <a:effectLst/>
              <a:uLnTx/>
              <a:uFillTx/>
              <a:latin typeface="Times New Roman" charset="0"/>
              <a:ea typeface="SimSun" charset="0"/>
              <a:cs typeface="SimSun"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Times New Roman" charset="0"/>
                <a:ea typeface="SimSun" charset="0"/>
                <a:cs typeface="SimSun" charset="0"/>
              </a:rPr>
              <a:t>水与空气分开</a:t>
            </a:r>
            <a:endParaRPr kumimoji="0" lang="en-US" sz="2000" b="1"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16070" name="Text Box 6"/>
          <p:cNvSpPr txBox="1">
            <a:spLocks noChangeArrowheads="1"/>
          </p:cNvSpPr>
          <p:nvPr/>
        </p:nvSpPr>
        <p:spPr bwMode="auto">
          <a:xfrm>
            <a:off x="457200" y="4495800"/>
            <a:ext cx="4038600" cy="168507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57150" indent="-5715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57150" marR="0" lvl="0" indent="-5715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00"/>
                </a:solidFill>
                <a:effectLst/>
                <a:uLnTx/>
                <a:uFillTx/>
                <a:latin typeface="Times New Roman" charset="0"/>
                <a:ea typeface="SimSun" charset="0"/>
                <a:cs typeface="SimSun" charset="0"/>
              </a:rPr>
              <a:t>第三天</a:t>
            </a:r>
            <a:r>
              <a:rPr kumimoji="0" lang="en-US" altLang="ja-JP" sz="4000" b="1" i="0" u="none" strike="noStrike" kern="1200" cap="none" spc="0" normalizeH="0" baseline="0" noProof="0">
                <a:ln>
                  <a:noFill/>
                </a:ln>
                <a:solidFill>
                  <a:srgbClr val="FFFF00"/>
                </a:solidFill>
                <a:effectLst/>
                <a:uLnTx/>
                <a:uFillTx/>
                <a:latin typeface="Times New Roman" charset="0"/>
                <a:ea typeface="ＭＳ Ｐゴシック" charset="0"/>
              </a:rPr>
              <a:t>:</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rPr>
              <a:t> </a:t>
            </a:r>
            <a:endParaRPr kumimoji="0" lang="en-US" altLang="zh-CN" sz="4000" b="1" i="0" u="none" strike="noStrike" kern="1200" cap="none" spc="0" normalizeH="0" baseline="0" noProof="0">
              <a:ln>
                <a:noFill/>
              </a:ln>
              <a:solidFill>
                <a:srgbClr val="FFFFFF"/>
              </a:solidFill>
              <a:effectLst/>
              <a:uLnTx/>
              <a:uFillTx/>
              <a:latin typeface="Times New Roman" charset="0"/>
              <a:ea typeface="SimSun" charset="0"/>
              <a:cs typeface="SimSun" charset="0"/>
            </a:endParaRPr>
          </a:p>
          <a:p>
            <a:pPr marL="57150" marR="0" lvl="0" indent="-5715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Times New Roman" charset="0"/>
                <a:ea typeface="SimSun" charset="0"/>
                <a:cs typeface="SimSun" charset="0"/>
              </a:rPr>
              <a:t>旱地与海分开</a:t>
            </a:r>
            <a:endParaRPr kumimoji="0" lang="en-US" sz="2000" b="1"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16071" name="Text Box 7"/>
          <p:cNvSpPr txBox="1">
            <a:spLocks noChangeArrowheads="1"/>
          </p:cNvSpPr>
          <p:nvPr/>
        </p:nvSpPr>
        <p:spPr bwMode="auto">
          <a:xfrm>
            <a:off x="4495800" y="1219201"/>
            <a:ext cx="46482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00"/>
                </a:solidFill>
                <a:effectLst/>
                <a:uLnTx/>
                <a:uFillTx/>
                <a:latin typeface="Times New Roman" charset="0"/>
                <a:ea typeface="SimSun" charset="0"/>
                <a:cs typeface="SimSun" charset="0"/>
              </a:rPr>
              <a:t>第四天</a:t>
            </a:r>
            <a:r>
              <a:rPr kumimoji="0" lang="en-US" altLang="zh-CN" sz="4000" b="1" i="0" u="none" strike="noStrike" kern="1200" cap="none" spc="0" normalizeH="0" baseline="0" noProof="0">
                <a:ln>
                  <a:noFill/>
                </a:ln>
                <a:solidFill>
                  <a:srgbClr val="FFFF00"/>
                </a:solidFill>
                <a:effectLst/>
                <a:uLnTx/>
                <a:uFillTx/>
                <a:latin typeface="Times New Roman" charset="0"/>
                <a:ea typeface="SimSun" charset="0"/>
                <a:cs typeface="SimSun" charset="0"/>
              </a:rPr>
              <a:t>:</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rPr>
              <a:t>  </a:t>
            </a:r>
            <a:r>
              <a:rPr kumimoji="0" lang="zh-CN" altLang="en-US" sz="4000" b="1" i="0" u="none" strike="noStrike" kern="1200" cap="none" spc="0" normalizeH="0" baseline="0" noProof="0">
                <a:ln>
                  <a:noFill/>
                </a:ln>
                <a:solidFill>
                  <a:srgbClr val="FFFFFF"/>
                </a:solidFill>
                <a:effectLst/>
                <a:uLnTx/>
                <a:uFillTx/>
                <a:latin typeface="Times New Roman" charset="0"/>
                <a:ea typeface="SimSun" charset="0"/>
                <a:cs typeface="SimSun" charset="0"/>
              </a:rPr>
              <a:t>太阳，月亮与众星摆列在天</a:t>
            </a:r>
            <a:endParaRPr kumimoji="0" lang="en-US" sz="2000" b="1"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16072" name="Text Box 8"/>
          <p:cNvSpPr txBox="1">
            <a:spLocks noChangeArrowheads="1"/>
          </p:cNvSpPr>
          <p:nvPr/>
        </p:nvSpPr>
        <p:spPr bwMode="auto">
          <a:xfrm>
            <a:off x="4495800" y="2879726"/>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00"/>
                </a:solidFill>
                <a:effectLst/>
                <a:uLnTx/>
                <a:uFillTx/>
                <a:latin typeface="Times New Roman" charset="0"/>
                <a:ea typeface="SimSun" charset="0"/>
                <a:cs typeface="SimSun" charset="0"/>
              </a:rPr>
              <a:t>第五天</a:t>
            </a:r>
            <a:r>
              <a:rPr kumimoji="0" lang="en-US" altLang="ja-JP" sz="4000" b="1" i="0" u="none" strike="noStrike" kern="1200" cap="none" spc="0" normalizeH="0" baseline="0" noProof="0">
                <a:ln>
                  <a:noFill/>
                </a:ln>
                <a:solidFill>
                  <a:srgbClr val="FFFF00"/>
                </a:solidFill>
                <a:effectLst/>
                <a:uLnTx/>
                <a:uFillTx/>
                <a:latin typeface="Times New Roman" charset="0"/>
                <a:ea typeface="ＭＳ Ｐゴシック" charset="0"/>
              </a:rPr>
              <a:t>:</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rPr>
              <a:t>  </a:t>
            </a:r>
            <a:r>
              <a:rPr kumimoji="0" lang="zh-CN" altLang="en-US" sz="4000" b="1" i="0" u="none" strike="noStrike" kern="1200" cap="none" spc="0" normalizeH="0" baseline="0" noProof="0">
                <a:ln>
                  <a:noFill/>
                </a:ln>
                <a:solidFill>
                  <a:srgbClr val="FFFFFF"/>
                </a:solidFill>
                <a:effectLst/>
                <a:uLnTx/>
                <a:uFillTx/>
                <a:latin typeface="Times New Roman" charset="0"/>
                <a:ea typeface="SimSun" charset="0"/>
                <a:cs typeface="SimSun" charset="0"/>
              </a:rPr>
              <a:t>鱼与雀鸟</a:t>
            </a:r>
            <a:endParaRPr kumimoji="0" lang="en-US" sz="2000" b="1"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16073" name="Text Box 9"/>
          <p:cNvSpPr txBox="1">
            <a:spLocks noChangeArrowheads="1"/>
          </p:cNvSpPr>
          <p:nvPr/>
        </p:nvSpPr>
        <p:spPr bwMode="auto">
          <a:xfrm>
            <a:off x="4495800" y="4495801"/>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00"/>
                </a:solidFill>
                <a:effectLst/>
                <a:uLnTx/>
                <a:uFillTx/>
                <a:latin typeface="Times New Roman" charset="0"/>
                <a:ea typeface="SimSun" charset="0"/>
                <a:cs typeface="SimSun" charset="0"/>
              </a:rPr>
              <a:t>第</a:t>
            </a:r>
            <a:r>
              <a:rPr kumimoji="0" lang="zh-CN" altLang="en-US" sz="4000" b="1" i="0" u="none" strike="noStrike" kern="1200" cap="none" spc="0" normalizeH="0" baseline="0" noProof="0">
                <a:ln>
                  <a:noFill/>
                </a:ln>
                <a:solidFill>
                  <a:srgbClr val="FAFE1E"/>
                </a:solidFill>
                <a:effectLst/>
                <a:uLnTx/>
                <a:uFillTx/>
                <a:latin typeface="Arial" charset="0"/>
                <a:ea typeface="SimSun" charset="0"/>
                <a:cs typeface="SimSun" charset="0"/>
              </a:rPr>
              <a:t>六</a:t>
            </a:r>
            <a:r>
              <a:rPr kumimoji="0" lang="zh-CN" altLang="en-US" sz="4000" b="1" i="0" u="none" strike="noStrike" kern="1200" cap="none" spc="0" normalizeH="0" baseline="0" noProof="0">
                <a:ln>
                  <a:noFill/>
                </a:ln>
                <a:solidFill>
                  <a:srgbClr val="FFFF00"/>
                </a:solidFill>
                <a:effectLst/>
                <a:uLnTx/>
                <a:uFillTx/>
                <a:latin typeface="Times New Roman" charset="0"/>
                <a:ea typeface="SimSun" charset="0"/>
                <a:cs typeface="SimSun" charset="0"/>
              </a:rPr>
              <a:t>天</a:t>
            </a:r>
            <a:r>
              <a:rPr kumimoji="0" lang="en-US" altLang="ja-JP" sz="4000" b="1" i="0" u="none" strike="noStrike" kern="1200" cap="none" spc="0" normalizeH="0" baseline="0" noProof="0">
                <a:ln>
                  <a:noFill/>
                </a:ln>
                <a:solidFill>
                  <a:srgbClr val="FFFF00"/>
                </a:solidFill>
                <a:effectLst/>
                <a:uLnTx/>
                <a:uFillTx/>
                <a:latin typeface="Times New Roman" charset="0"/>
                <a:ea typeface="ＭＳ Ｐゴシック" charset="0"/>
              </a:rPr>
              <a:t>:</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rPr>
              <a:t>  </a:t>
            </a:r>
            <a:r>
              <a:rPr kumimoji="0" lang="zh-CN" altLang="en-US" sz="4000" b="1" i="0" u="none" strike="noStrike" kern="1200" cap="none" spc="0" normalizeH="0" baseline="0" noProof="0">
                <a:ln>
                  <a:noFill/>
                </a:ln>
                <a:solidFill>
                  <a:srgbClr val="FFFFFF"/>
                </a:solidFill>
                <a:effectLst/>
                <a:uLnTx/>
                <a:uFillTx/>
                <a:latin typeface="Times New Roman" charset="0"/>
                <a:ea typeface="SimSun" charset="0"/>
                <a:cs typeface="SimSun" charset="0"/>
              </a:rPr>
              <a:t>动物与人</a:t>
            </a:r>
            <a:endParaRPr kumimoji="0" lang="en-US" sz="2000" b="1"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16074" name="Text Box 10"/>
          <p:cNvSpPr txBox="1">
            <a:spLocks noChangeArrowheads="1"/>
          </p:cNvSpPr>
          <p:nvPr/>
        </p:nvSpPr>
        <p:spPr bwMode="auto">
          <a:xfrm>
            <a:off x="4876800" y="6248401"/>
            <a:ext cx="4267200" cy="5847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Times New Roman" pitchFamily="-128" charset="0"/>
                <a:ea typeface="SimSun" pitchFamily="2" charset="-128"/>
                <a:cs typeface="SimSun" pitchFamily="2" charset="-128"/>
              </a:rPr>
              <a:t>创世记 </a:t>
            </a:r>
            <a:r>
              <a:rPr kumimoji="0" lang="en-US" sz="3200" b="1" i="0" u="none" strike="noStrike" kern="1200" cap="none" spc="0" normalizeH="0" baseline="0" noProof="0">
                <a:ln>
                  <a:noFill/>
                </a:ln>
                <a:solidFill>
                  <a:srgbClr val="FFFFFF"/>
                </a:solidFill>
                <a:effectLst/>
                <a:uLnTx/>
                <a:uFillTx/>
                <a:latin typeface="Times New Roman" pitchFamily="-128" charset="0"/>
                <a:ea typeface="ＭＳ Ｐゴシック" pitchFamily="-112" charset="-128"/>
                <a:cs typeface="ＭＳ Ｐゴシック" pitchFamily="-112" charset="-128"/>
              </a:rPr>
              <a:t>1:3-31</a:t>
            </a:r>
          </a:p>
        </p:txBody>
      </p:sp>
      <p:sp>
        <p:nvSpPr>
          <p:cNvPr id="343050" name="Rectangle 11"/>
          <p:cNvSpPr>
            <a:spLocks noChangeArrowheads="1"/>
          </p:cNvSpPr>
          <p:nvPr/>
        </p:nvSpPr>
        <p:spPr bwMode="auto">
          <a:xfrm>
            <a:off x="257175" y="1219201"/>
            <a:ext cx="8572500" cy="4981575"/>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MS PGothic" charset="0"/>
              <a:cs typeface="MS PGothic" charset="0"/>
            </a:endParaRPr>
          </a:p>
        </p:txBody>
      </p:sp>
      <p:sp>
        <p:nvSpPr>
          <p:cNvPr id="343051"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3052"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3053"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3054" name="Text Box 15"/>
          <p:cNvSpPr txBox="1">
            <a:spLocks noChangeArrowheads="1"/>
          </p:cNvSpPr>
          <p:nvPr/>
        </p:nvSpPr>
        <p:spPr bwMode="auto">
          <a:xfrm>
            <a:off x="85788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charset="0"/>
                <a:ea typeface="MS PGothic" charset="0"/>
                <a:cs typeface="MS PGothic" charset="0"/>
              </a:rPr>
              <a:t>64</a:t>
            </a:r>
            <a:endParaRPr kumimoji="0" lang="en-US" sz="2400" b="1" i="0" u="none" strike="noStrike" kern="1200" cap="none" spc="0" normalizeH="0" baseline="0" noProof="0" dirty="0">
              <a:ln>
                <a:noFill/>
              </a:ln>
              <a:solidFill>
                <a:srgbClr val="FFFFFF"/>
              </a:solidFill>
              <a:effectLst/>
              <a:uLnTx/>
              <a:uFillTx/>
              <a:latin typeface="Times New Roman" charset="0"/>
              <a:ea typeface="MS PGothic" charset="0"/>
              <a:cs typeface="MS PGothic" charset="0"/>
            </a:endParaRPr>
          </a:p>
        </p:txBody>
      </p:sp>
      <p:sp>
        <p:nvSpPr>
          <p:cNvPr id="343055" name="WordArt 16"/>
          <p:cNvSpPr>
            <a:spLocks noChangeArrowheads="1" noChangeShapeType="1" noTextEdit="1"/>
          </p:cNvSpPr>
          <p:nvPr/>
        </p:nvSpPr>
        <p:spPr bwMode="auto">
          <a:xfrm>
            <a:off x="228601" y="685801"/>
            <a:ext cx="1714500" cy="828675"/>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360" normalizeH="0" baseline="0" noProof="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混沌</a:t>
            </a:r>
          </a:p>
        </p:txBody>
      </p:sp>
      <p:sp>
        <p:nvSpPr>
          <p:cNvPr id="343056" name="WordArt 17"/>
          <p:cNvSpPr>
            <a:spLocks noChangeArrowheads="1" noChangeShapeType="1" noTextEdit="1"/>
          </p:cNvSpPr>
          <p:nvPr/>
        </p:nvSpPr>
        <p:spPr bwMode="auto">
          <a:xfrm>
            <a:off x="5257800" y="1"/>
            <a:ext cx="822325" cy="1285875"/>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0" i="0" u="none" strike="noStrike" kern="10" cap="none" spc="0" normalizeH="0" baseline="0" noProof="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空虚</a:t>
            </a:r>
            <a:endParaRPr kumimoji="0" lang="en-US" sz="3600" b="0" i="0" u="none" strike="noStrike" kern="10" cap="none" spc="0" normalizeH="0" baseline="0" noProof="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endParaRPr>
          </a:p>
        </p:txBody>
      </p:sp>
      <p:sp>
        <p:nvSpPr>
          <p:cNvPr id="343057" name="WordArt 18"/>
          <p:cNvSpPr>
            <a:spLocks noChangeArrowheads="1" noChangeShapeType="1" noTextEdit="1"/>
          </p:cNvSpPr>
          <p:nvPr/>
        </p:nvSpPr>
        <p:spPr bwMode="auto">
          <a:xfrm>
            <a:off x="2552701" y="771526"/>
            <a:ext cx="1714500" cy="65722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rPr>
              <a:t>形成</a:t>
            </a:r>
          </a:p>
        </p:txBody>
      </p:sp>
      <p:sp>
        <p:nvSpPr>
          <p:cNvPr id="343058" name="WordArt 19"/>
          <p:cNvSpPr>
            <a:spLocks noChangeArrowheads="1" noChangeShapeType="1" noTextEdit="1"/>
          </p:cNvSpPr>
          <p:nvPr/>
        </p:nvSpPr>
        <p:spPr bwMode="auto">
          <a:xfrm>
            <a:off x="6858001" y="457201"/>
            <a:ext cx="1714500" cy="65722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0" i="0" u="none" strike="noStrike" kern="10" cap="none" spc="0" normalizeH="0" baseline="0" noProof="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rPr>
              <a:t>充满</a:t>
            </a:r>
            <a:endParaRPr kumimoji="0" lang="en-US" sz="3600" b="0" i="0" u="none" strike="noStrike" kern="10" cap="none" spc="0" normalizeH="0" baseline="0" noProof="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343059"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3060" name="AutoShape 21"/>
          <p:cNvSpPr>
            <a:spLocks noChangeArrowheads="1"/>
          </p:cNvSpPr>
          <p:nvPr/>
        </p:nvSpPr>
        <p:spPr bwMode="auto">
          <a:xfrm>
            <a:off x="6248400" y="6096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3061" name="Rectangle 22"/>
          <p:cNvSpPr>
            <a:spLocks noGrp="1" noChangeArrowheads="1"/>
          </p:cNvSpPr>
          <p:nvPr>
            <p:ph type="title" idx="4294967295"/>
          </p:nvPr>
        </p:nvSpPr>
        <p:spPr>
          <a:xfrm>
            <a:off x="152400" y="0"/>
            <a:ext cx="6629400" cy="838200"/>
          </a:xfrm>
        </p:spPr>
        <p:txBody>
          <a:bodyPr/>
          <a:lstStyle/>
          <a:p>
            <a:pPr algn="l" eaLnBrk="1" hangingPunct="1"/>
            <a:r>
              <a:rPr lang="zh-CN" altLang="en-US" sz="5400" b="1">
                <a:solidFill>
                  <a:srgbClr val="FAFE1E"/>
                </a:solidFill>
                <a:latin typeface="Arial" charset="0"/>
                <a:ea typeface="SimSun" charset="0"/>
                <a:cs typeface="SimSun" charset="0"/>
              </a:rPr>
              <a:t>六天的创造</a:t>
            </a:r>
            <a:endParaRPr lang="en-US" sz="2000" b="1">
              <a:latin typeface="Arial" charset="0"/>
            </a:endParaRPr>
          </a:p>
        </p:txBody>
      </p:sp>
    </p:spTree>
    <p:extLst>
      <p:ext uri="{BB962C8B-B14F-4D97-AF65-F5344CB8AC3E}">
        <p14:creationId xmlns:p14="http://schemas.microsoft.com/office/powerpoint/2010/main" val="2694701904"/>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4000" dirty="0">
                <a:latin typeface="Arial" panose="020B0604020202020204" pitchFamily="34" charset="0"/>
                <a:cs typeface="Arial" panose="020B0604020202020204" pitchFamily="34" charset="0"/>
              </a:rPr>
              <a:t>ال</a:t>
            </a:r>
            <a:r>
              <a:rPr lang="ar" sz="4000" dirty="0">
                <a:latin typeface="Arial" panose="020B0604020202020204" pitchFamily="34" charset="0"/>
                <a:cs typeface="Arial" panose="020B0604020202020204" pitchFamily="34" charset="0"/>
              </a:rPr>
              <a:t>وعظ</a:t>
            </a:r>
            <a:r>
              <a:rPr lang="en-US" sz="4000"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 </a:t>
            </a:r>
            <a:r>
              <a:rPr lang="en-US" sz="3200" b="1" dirty="0">
                <a:solidFill>
                  <a:srgbClr val="FFFFFF"/>
                </a:solidFill>
                <a:latin typeface="Arial" panose="020B0604020202020204" pitchFamily="34" charset="0"/>
                <a:ea typeface="ＭＳ Ｐゴシック" charset="0"/>
                <a:cs typeface="Arial" panose="020B0604020202020204" pitchFamily="34" charset="0"/>
              </a:rPr>
              <a:t>•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ى</a:t>
            </a: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التقديمي</a:t>
            </a: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مجانا</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779141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6"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Tree>
    <p:extLst>
      <p:ext uri="{BB962C8B-B14F-4D97-AF65-F5344CB8AC3E}">
        <p14:creationId xmlns:p14="http://schemas.microsoft.com/office/powerpoint/2010/main" val="423946850"/>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06BA0E-2829-4543-9279-35E14C8F9B49}"/>
              </a:ext>
            </a:extLst>
          </p:cNvPr>
          <p:cNvPicPr>
            <a:picLocks noChangeAspect="1"/>
          </p:cNvPicPr>
          <p:nvPr/>
        </p:nvPicPr>
        <p:blipFill>
          <a:blip r:embed="rId3"/>
          <a:stretch>
            <a:fillRect/>
          </a:stretch>
        </p:blipFill>
        <p:spPr>
          <a:xfrm>
            <a:off x="0" y="321921"/>
            <a:ext cx="9144000" cy="6214158"/>
          </a:xfrm>
          <a:prstGeom prst="rect">
            <a:avLst/>
          </a:prstGeom>
        </p:spPr>
      </p:pic>
      <p:sp>
        <p:nvSpPr>
          <p:cNvPr id="342017" name="Rectangle 1026"/>
          <p:cNvSpPr>
            <a:spLocks noGrp="1" noChangeArrowheads="1"/>
          </p:cNvSpPr>
          <p:nvPr>
            <p:ph type="ctrTitle"/>
          </p:nvPr>
        </p:nvSpPr>
        <p:spPr>
          <a:xfrm>
            <a:off x="0" y="4105796"/>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Tree>
    <p:extLst>
      <p:ext uri="{BB962C8B-B14F-4D97-AF65-F5344CB8AC3E}">
        <p14:creationId xmlns:p14="http://schemas.microsoft.com/office/powerpoint/2010/main" val="1756209395"/>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06C2A2-522E-EC46-BE54-7981ADDA0C54}"/>
              </a:ext>
            </a:extLst>
          </p:cNvPr>
          <p:cNvPicPr>
            <a:picLocks noChangeAspect="1"/>
          </p:cNvPicPr>
          <p:nvPr/>
        </p:nvPicPr>
        <p:blipFill>
          <a:blip r:embed="rId3"/>
          <a:stretch>
            <a:fillRect/>
          </a:stretch>
        </p:blipFill>
        <p:spPr>
          <a:xfrm>
            <a:off x="-473700" y="0"/>
            <a:ext cx="10091400" cy="6858000"/>
          </a:xfrm>
          <a:prstGeom prst="rect">
            <a:avLst/>
          </a:prstGeom>
        </p:spPr>
      </p:pic>
      <p:sp>
        <p:nvSpPr>
          <p:cNvPr id="342017" name="Rectangle 1026"/>
          <p:cNvSpPr>
            <a:spLocks noGrp="1" noChangeArrowheads="1"/>
          </p:cNvSpPr>
          <p:nvPr>
            <p:ph type="ctrTitle"/>
          </p:nvPr>
        </p:nvSpPr>
        <p:spPr>
          <a:xfrm>
            <a:off x="0" y="4022205"/>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
        <p:nvSpPr>
          <p:cNvPr id="3" name="Oval 2"/>
          <p:cNvSpPr/>
          <p:nvPr/>
        </p:nvSpPr>
        <p:spPr bwMode="auto">
          <a:xfrm>
            <a:off x="3612245" y="4365105"/>
            <a:ext cx="3456384" cy="252028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5" charset="0"/>
              <a:ea typeface="ＭＳ Ｐゴシック" charset="0"/>
              <a:cs typeface="+mn-cs"/>
            </a:endParaRPr>
          </a:p>
        </p:txBody>
      </p:sp>
    </p:spTree>
    <p:extLst>
      <p:ext uri="{BB962C8B-B14F-4D97-AF65-F5344CB8AC3E}">
        <p14:creationId xmlns:p14="http://schemas.microsoft.com/office/powerpoint/2010/main" val="39818579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1ACDEA-233F-08BC-39EB-07992A18A175}"/>
              </a:ext>
            </a:extLst>
          </p:cNvPr>
          <p:cNvPicPr>
            <a:picLocks noChangeAspect="1"/>
          </p:cNvPicPr>
          <p:nvPr/>
        </p:nvPicPr>
        <p:blipFill rotWithShape="1">
          <a:blip r:embed="rId2"/>
          <a:srcRect l="21818" t="9707" r="17576" b="56219"/>
          <a:stretch/>
        </p:blipFill>
        <p:spPr>
          <a:xfrm>
            <a:off x="0" y="-1"/>
            <a:ext cx="9144000" cy="6858001"/>
          </a:xfrm>
          <a:prstGeom prst="rect">
            <a:avLst/>
          </a:prstGeom>
        </p:spPr>
      </p:pic>
      <p:sp>
        <p:nvSpPr>
          <p:cNvPr id="184322" name="Title 1"/>
          <p:cNvSpPr>
            <a:spLocks noGrp="1"/>
          </p:cNvSpPr>
          <p:nvPr>
            <p:ph type="title"/>
          </p:nvPr>
        </p:nvSpPr>
        <p:spPr>
          <a:xfrm>
            <a:off x="0" y="-1"/>
            <a:ext cx="9144000" cy="1008063"/>
          </a:xfrm>
        </p:spPr>
        <p:txBody>
          <a:bodyPr/>
          <a:lstStyle/>
          <a:p>
            <a:pPr>
              <a:defRPr/>
            </a:pPr>
            <a:r>
              <a:rPr lang="ar-SA" b="1" dirty="0">
                <a:effectLst>
                  <a:glow rad="139700">
                    <a:schemeClr val="tx1"/>
                  </a:glow>
                </a:effectLst>
                <a:latin typeface="Arial" charset="0"/>
                <a:ea typeface="ＭＳ Ｐゴシック" charset="0"/>
              </a:rPr>
              <a:t>حفيدتنا نورا البالغة من العمر عامين</a:t>
            </a:r>
            <a:endParaRPr lang="en-US" b="1" dirty="0">
              <a:effectLst>
                <a:glow rad="139700">
                  <a:schemeClr val="tx1"/>
                </a:glow>
              </a:effectLst>
              <a:latin typeface="Arial" charset="0"/>
              <a:ea typeface="ＭＳ Ｐゴシック" charset="0"/>
            </a:endParaRPr>
          </a:p>
        </p:txBody>
      </p:sp>
    </p:spTree>
    <p:extLst>
      <p:ext uri="{BB962C8B-B14F-4D97-AF65-F5344CB8AC3E}">
        <p14:creationId xmlns:p14="http://schemas.microsoft.com/office/powerpoint/2010/main" val="557287662"/>
      </p:ext>
    </p:extLst>
  </p:cSld>
  <p:clrMapOvr>
    <a:masterClrMapping/>
  </p:clrMapOvr>
  <p:transition spd="med">
    <p:randomBar dir="vert"/>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585881-498F-5149-9726-F250717108F8}"/>
              </a:ext>
            </a:extLst>
          </p:cNvPr>
          <p:cNvPicPr>
            <a:picLocks noChangeAspect="1"/>
          </p:cNvPicPr>
          <p:nvPr/>
        </p:nvPicPr>
        <p:blipFill>
          <a:blip r:embed="rId3"/>
          <a:stretch>
            <a:fillRect/>
          </a:stretch>
        </p:blipFill>
        <p:spPr>
          <a:xfrm>
            <a:off x="0" y="321921"/>
            <a:ext cx="9144000" cy="6214158"/>
          </a:xfrm>
          <a:prstGeom prst="rect">
            <a:avLst/>
          </a:prstGeom>
        </p:spPr>
      </p:pic>
      <p:sp>
        <p:nvSpPr>
          <p:cNvPr id="342017" name="Rectangle 1026"/>
          <p:cNvSpPr>
            <a:spLocks noGrp="1" noChangeArrowheads="1"/>
          </p:cNvSpPr>
          <p:nvPr>
            <p:ph type="ctrTitle"/>
          </p:nvPr>
        </p:nvSpPr>
        <p:spPr>
          <a:xfrm>
            <a:off x="0" y="3942023"/>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
        <p:nvSpPr>
          <p:cNvPr id="5" name="Oval 4">
            <a:extLst>
              <a:ext uri="{FF2B5EF4-FFF2-40B4-BE49-F238E27FC236}">
                <a16:creationId xmlns:a16="http://schemas.microsoft.com/office/drawing/2014/main" id="{EA92F639-677F-2645-8034-012E2B26079D}"/>
              </a:ext>
            </a:extLst>
          </p:cNvPr>
          <p:cNvSpPr/>
          <p:nvPr/>
        </p:nvSpPr>
        <p:spPr bwMode="auto">
          <a:xfrm>
            <a:off x="1763688" y="130627"/>
            <a:ext cx="3456384" cy="1903141"/>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Tree>
    <p:extLst>
      <p:ext uri="{BB962C8B-B14F-4D97-AF65-F5344CB8AC3E}">
        <p14:creationId xmlns:p14="http://schemas.microsoft.com/office/powerpoint/2010/main" val="17226187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5" name="Picture 4">
            <a:extLst>
              <a:ext uri="{FF2B5EF4-FFF2-40B4-BE49-F238E27FC236}">
                <a16:creationId xmlns:a16="http://schemas.microsoft.com/office/drawing/2014/main" id="{BF82B3B4-5AAC-094E-ACE3-7EB70F8F0A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6" y="0"/>
            <a:ext cx="8697951" cy="6858000"/>
          </a:xfrm>
          <a:prstGeom prst="rect">
            <a:avLst/>
          </a:prstGeom>
        </p:spPr>
      </p:pic>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English</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96546908"/>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5" name="Picture 4">
            <a:extLst>
              <a:ext uri="{FF2B5EF4-FFF2-40B4-BE49-F238E27FC236}">
                <a16:creationId xmlns:a16="http://schemas.microsoft.com/office/drawing/2014/main" id="{E296E097-52CA-1C46-B3D8-6A0E4EECB8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6" y="0"/>
            <a:ext cx="8697951" cy="6858000"/>
          </a:xfrm>
          <a:prstGeom prst="rect">
            <a:avLst/>
          </a:prstGeom>
        </p:spPr>
      </p:pic>
    </p:spTree>
    <p:extLst>
      <p:ext uri="{BB962C8B-B14F-4D97-AF65-F5344CB8AC3E}">
        <p14:creationId xmlns:p14="http://schemas.microsoft.com/office/powerpoint/2010/main" val="707109650"/>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5" name="Picture 4">
            <a:extLst>
              <a:ext uri="{FF2B5EF4-FFF2-40B4-BE49-F238E27FC236}">
                <a16:creationId xmlns:a16="http://schemas.microsoft.com/office/drawing/2014/main" id="{5F6B89CA-10B7-4E4F-9133-ABEEC1A75C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6" y="0"/>
            <a:ext cx="8697951" cy="6858000"/>
          </a:xfrm>
          <a:prstGeom prst="rect">
            <a:avLst/>
          </a:prstGeom>
        </p:spPr>
      </p:pic>
    </p:spTree>
    <p:extLst>
      <p:ext uri="{BB962C8B-B14F-4D97-AF65-F5344CB8AC3E}">
        <p14:creationId xmlns:p14="http://schemas.microsoft.com/office/powerpoint/2010/main" val="187311224"/>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E82AB7-930B-B543-9FA3-6596632759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14" y="8068"/>
            <a:ext cx="9097991" cy="7173416"/>
          </a:xfrm>
          <a:prstGeom prst="rect">
            <a:avLst/>
          </a:prstGeom>
        </p:spPr>
      </p:pic>
      <p:sp>
        <p:nvSpPr>
          <p:cNvPr id="342017" name="Rectangle 1026"/>
          <p:cNvSpPr>
            <a:spLocks noGrp="1" noChangeArrowheads="1"/>
          </p:cNvSpPr>
          <p:nvPr>
            <p:ph type="ctrTitle"/>
          </p:nvPr>
        </p:nvSpPr>
        <p:spPr>
          <a:xfrm>
            <a:off x="5148064" y="764704"/>
            <a:ext cx="3995936"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Chinese</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Tree>
    <p:extLst>
      <p:ext uri="{BB962C8B-B14F-4D97-AF65-F5344CB8AC3E}">
        <p14:creationId xmlns:p14="http://schemas.microsoft.com/office/powerpoint/2010/main" val="1317099566"/>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9159F9-6798-C349-8315-804CBF2BF5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6" y="0"/>
            <a:ext cx="8697951"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Indonesian</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Tree>
    <p:extLst>
      <p:ext uri="{BB962C8B-B14F-4D97-AF65-F5344CB8AC3E}">
        <p14:creationId xmlns:p14="http://schemas.microsoft.com/office/powerpoint/2010/main" val="2387565249"/>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4-14 at 8.25.47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429001"/>
            <a:ext cx="9144000" cy="4205333"/>
          </a:xfrm>
          <a:prstGeom prst="rect">
            <a:avLst/>
          </a:prstGeom>
        </p:spPr>
      </p:pic>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5" name="Picture 4">
            <a:extLst>
              <a:ext uri="{FF2B5EF4-FFF2-40B4-BE49-F238E27FC236}">
                <a16:creationId xmlns:a16="http://schemas.microsoft.com/office/drawing/2014/main" id="{6A20849A-8526-6148-807A-29F2B831A85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44" y="19699"/>
            <a:ext cx="9270411" cy="4345406"/>
          </a:xfrm>
          <a:prstGeom prst="rect">
            <a:avLst/>
          </a:prstGeom>
        </p:spPr>
      </p:pic>
      <p:pic>
        <p:nvPicPr>
          <p:cNvPr id="6" name="Picture 5" descr="Screen Shot 2016-04-14 at 8.25.47 PM.png">
            <a:extLst>
              <a:ext uri="{FF2B5EF4-FFF2-40B4-BE49-F238E27FC236}">
                <a16:creationId xmlns:a16="http://schemas.microsoft.com/office/drawing/2014/main" id="{10CC9FB9-77B0-2841-A267-5DDC4ADE824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244" y="711782"/>
            <a:ext cx="9144000" cy="680343"/>
          </a:xfrm>
          <a:prstGeom prst="rect">
            <a:avLst/>
          </a:prstGeom>
        </p:spPr>
      </p:pic>
      <p:sp>
        <p:nvSpPr>
          <p:cNvPr id="342017" name="Rectangle 1026"/>
          <p:cNvSpPr>
            <a:spLocks noGrp="1" noChangeArrowheads="1"/>
          </p:cNvSpPr>
          <p:nvPr>
            <p:ph type="ctrTitle"/>
          </p:nvPr>
        </p:nvSpPr>
        <p:spPr>
          <a:xfrm>
            <a:off x="5076056" y="798984"/>
            <a:ext cx="4139952"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Vietnamese</a:t>
            </a:r>
            <a:endParaRPr lang="en-US" sz="14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90316980"/>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8835D4-E824-E945-B049-BB8D3E22BC17}"/>
              </a:ext>
            </a:extLst>
          </p:cNvPr>
          <p:cNvPicPr>
            <a:picLocks noChangeAspect="1"/>
          </p:cNvPicPr>
          <p:nvPr/>
        </p:nvPicPr>
        <p:blipFill rotWithShape="1">
          <a:blip r:embed="rId3"/>
          <a:srcRect l="11932" r="7828"/>
          <a:stretch/>
        </p:blipFill>
        <p:spPr>
          <a:xfrm>
            <a:off x="-1" y="0"/>
            <a:ext cx="9171341" cy="7101408"/>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42017" name="Rectangle 1026"/>
          <p:cNvSpPr>
            <a:spLocks noGrp="1" noChangeArrowheads="1"/>
          </p:cNvSpPr>
          <p:nvPr>
            <p:ph type="ctrTitle"/>
          </p:nvPr>
        </p:nvSpPr>
        <p:spPr>
          <a:xfrm>
            <a:off x="5004048" y="836712"/>
            <a:ext cx="4248472" cy="864096"/>
          </a:xfrm>
          <a:solidFill>
            <a:schemeClr val="tx1"/>
          </a:solidFill>
        </p:spPr>
        <p:txBody>
          <a:bodyPr/>
          <a:lstStyle/>
          <a:p>
            <a:pPr eaLnBrk="1" hangingPunct="1"/>
            <a:r>
              <a:rPr lang="en-US" sz="4000" b="1" dirty="0">
                <a:solidFill>
                  <a:schemeClr val="bg1"/>
                </a:solidFill>
                <a:latin typeface="Arial" panose="020B0604020202020204" pitchFamily="34" charset="0"/>
                <a:ea typeface="ＭＳ Ｐゴシック" charset="0"/>
                <a:cs typeface="Arial" panose="020B0604020202020204" pitchFamily="34" charset="0"/>
              </a:rPr>
              <a:t>Arabic </a:t>
            </a:r>
            <a:r>
              <a:rPr lang="ar-SA" sz="4000" b="1" dirty="0">
                <a:solidFill>
                  <a:schemeClr val="bg1"/>
                </a:solidFill>
                <a:latin typeface="Arial" panose="020B0604020202020204" pitchFamily="34" charset="0"/>
                <a:ea typeface="ＭＳ Ｐゴシック" charset="0"/>
                <a:cs typeface="Arial" panose="020B0604020202020204" pitchFamily="34" charset="0"/>
              </a:rPr>
              <a:t>العربية </a:t>
            </a:r>
            <a:endParaRPr lang="en-US" sz="1400" b="1"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724837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chemeClr val="tx2"/>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457200" y="457200"/>
            <a:ext cx="8229600" cy="1219200"/>
          </a:xfrm>
          <a:solidFill>
            <a:srgbClr val="CC0066"/>
          </a:solidFill>
          <a:effectLst>
            <a:outerShdw blurRad="63500" dist="53882" dir="2700000" algn="ctr" rotWithShape="0">
              <a:schemeClr val="tx1">
                <a:alpha val="74998"/>
              </a:schemeClr>
            </a:outerShdw>
          </a:effectLst>
        </p:spPr>
        <p:txBody>
          <a:bodyPr lIns="90488" tIns="44450" rIns="90488" bIns="44450"/>
          <a:lstStyle/>
          <a:p>
            <a:pPr eaLnBrk="1" hangingPunct="1">
              <a:defRPr/>
            </a:pPr>
            <a:r>
              <a:rPr lang="ar-JO" sz="5400" b="1" dirty="0">
                <a:solidFill>
                  <a:schemeClr val="bg1"/>
                </a:solidFill>
                <a:effectLst>
                  <a:outerShdw blurRad="38100" dist="38100" dir="2700000" algn="tl">
                    <a:srgbClr val="000000"/>
                  </a:outerShdw>
                </a:effectLst>
                <a:latin typeface="Arial" charset="0"/>
                <a:ea typeface="ＭＳ Ｐゴシック" charset="0"/>
                <a:cs typeface="Arial" charset="0"/>
              </a:rPr>
              <a:t>خدماتٌ أعطانا الله إيَّاها في آسيا</a:t>
            </a:r>
            <a:endParaRPr lang="en-US" sz="5400" b="1" dirty="0">
              <a:solidFill>
                <a:schemeClr val="bg1"/>
              </a:solidFill>
              <a:effectLst>
                <a:outerShdw blurRad="38100" dist="38100" dir="2700000" algn="tl">
                  <a:srgbClr val="000000"/>
                </a:outerShdw>
              </a:effectLst>
              <a:latin typeface="Arial" charset="0"/>
              <a:ea typeface="ＭＳ Ｐゴシック" charset="0"/>
              <a:cs typeface="Arial" charset="0"/>
            </a:endParaRPr>
          </a:p>
        </p:txBody>
      </p:sp>
      <p:sp>
        <p:nvSpPr>
          <p:cNvPr id="1027" name="Rectangle 3"/>
          <p:cNvSpPr>
            <a:spLocks noChangeArrowheads="1"/>
          </p:cNvSpPr>
          <p:nvPr/>
        </p:nvSpPr>
        <p:spPr bwMode="auto">
          <a:xfrm>
            <a:off x="36513" y="2057400"/>
            <a:ext cx="9144000" cy="4648200"/>
          </a:xfrm>
          <a:prstGeom prst="rect">
            <a:avLst/>
          </a:prstGeom>
          <a:noFill/>
          <a:ln w="12700">
            <a:noFill/>
            <a:miter lim="800000"/>
            <a:headEnd/>
            <a:tailEnd/>
          </a:ln>
          <a:effectLst/>
        </p:spPr>
        <p:txBody>
          <a:bodyPr lIns="90488" tIns="44450" rIns="90488" bIns="44450"/>
          <a:lstStyle/>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وورلد فينتشر</a:t>
            </a:r>
            <a:r>
              <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قائد حقل سنغافورة</a:t>
            </a:r>
            <a:endPar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lang="ar-JO" sz="2800" b="1" dirty="0">
                <a:solidFill>
                  <a:srgbClr val="FFFF00"/>
                </a:solidFill>
                <a:effectLst>
                  <a:outerShdw blurRad="50800" dist="38100" dir="2700000" algn="tl" rotWithShape="0">
                    <a:srgbClr val="000000"/>
                  </a:outerShdw>
                </a:effectLst>
                <a:cs typeface="Arial" charset="0"/>
              </a:rPr>
              <a:t>جيتس</a:t>
            </a:r>
            <a:r>
              <a:rPr kumimoji="0" lang="en-US"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أستاذ تفسير الكتاب المقدَّس</a:t>
            </a:r>
            <a:endParaRPr kumimoji="0" lang="ar-JO"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أستاذ مساعد</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للتعليم في 12 دولة</a:t>
            </a:r>
            <a:endPar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 الكتاب المقدس بشكل أساسي </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مدير الترجمة</a:t>
            </a:r>
            <a:endPar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BibleStudyDownloads.org</a:t>
            </a:r>
            <a:r>
              <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مؤسِّس الموقع</a:t>
            </a:r>
            <a:endPar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 كنيسة عمان الدولية </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واعظٌ على فتراتٍ متقطِّعة </a:t>
            </a:r>
            <a:endPar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wipe(up)">
                                      <p:cBhvr>
                                        <p:cTn id="7" dur="500"/>
                                        <p:tgtEl>
                                          <p:spTgt spid="1027">
                                            <p:txEl>
                                              <p:pRg st="0" end="0"/>
                                            </p:txEl>
                                          </p:spTgt>
                                        </p:tgtEl>
                                      </p:cBhvr>
                                    </p:animEffect>
                                  </p:childTnLst>
                                </p:cTn>
                              </p:par>
                            </p:childTnLst>
                          </p:cTn>
                        </p:par>
                        <p:par>
                          <p:cTn id="8" fill="hold" nodeType="afterGroup">
                            <p:stCondLst>
                              <p:cond delay="2500"/>
                            </p:stCondLst>
                            <p:childTnLst>
                              <p:par>
                                <p:cTn id="9" presetID="22" presetClass="entr" presetSubtype="1" fill="hold" grpId="0" nodeType="afterEffect">
                                  <p:stCondLst>
                                    <p:cond delay="2000"/>
                                  </p:stCondLst>
                                  <p:childTnLst>
                                    <p:set>
                                      <p:cBhvr>
                                        <p:cTn id="10" dur="1" fill="hold">
                                          <p:stCondLst>
                                            <p:cond delay="0"/>
                                          </p:stCondLst>
                                        </p:cTn>
                                        <p:tgtEl>
                                          <p:spTgt spid="1027">
                                            <p:txEl>
                                              <p:pRg st="1" end="1"/>
                                            </p:txEl>
                                          </p:spTgt>
                                        </p:tgtEl>
                                        <p:attrNameLst>
                                          <p:attrName>style.visibility</p:attrName>
                                        </p:attrNameLst>
                                      </p:cBhvr>
                                      <p:to>
                                        <p:strVal val="visible"/>
                                      </p:to>
                                    </p:set>
                                    <p:animEffect transition="in" filter="wipe(up)">
                                      <p:cBhvr>
                                        <p:cTn id="11" dur="500"/>
                                        <p:tgtEl>
                                          <p:spTgt spid="1027">
                                            <p:txEl>
                                              <p:pRg st="1" end="1"/>
                                            </p:txEl>
                                          </p:spTgt>
                                        </p:tgtEl>
                                      </p:cBhvr>
                                    </p:animEffect>
                                  </p:childTnLst>
                                </p:cTn>
                              </p:par>
                            </p:childTnLst>
                          </p:cTn>
                        </p:par>
                        <p:par>
                          <p:cTn id="12" fill="hold">
                            <p:stCondLst>
                              <p:cond delay="5000"/>
                            </p:stCondLst>
                            <p:childTnLst>
                              <p:par>
                                <p:cTn id="13" presetID="22" presetClass="entr" presetSubtype="1" fill="hold" grpId="0" nodeType="afterEffect">
                                  <p:stCondLst>
                                    <p:cond delay="2000"/>
                                  </p:stCondLst>
                                  <p:childTnLst>
                                    <p:set>
                                      <p:cBhvr>
                                        <p:cTn id="14" dur="1" fill="hold">
                                          <p:stCondLst>
                                            <p:cond delay="0"/>
                                          </p:stCondLst>
                                        </p:cTn>
                                        <p:tgtEl>
                                          <p:spTgt spid="1027">
                                            <p:txEl>
                                              <p:pRg st="2" end="2"/>
                                            </p:txEl>
                                          </p:spTgt>
                                        </p:tgtEl>
                                        <p:attrNameLst>
                                          <p:attrName>style.visibility</p:attrName>
                                        </p:attrNameLst>
                                      </p:cBhvr>
                                      <p:to>
                                        <p:strVal val="visible"/>
                                      </p:to>
                                    </p:set>
                                    <p:animEffect transition="in" filter="wipe(up)">
                                      <p:cBhvr>
                                        <p:cTn id="15" dur="500"/>
                                        <p:tgtEl>
                                          <p:spTgt spid="1027">
                                            <p:txEl>
                                              <p:pRg st="2" end="2"/>
                                            </p:txEl>
                                          </p:spTgt>
                                        </p:tgtEl>
                                      </p:cBhvr>
                                    </p:animEffect>
                                  </p:childTnLst>
                                </p:cTn>
                              </p:par>
                            </p:childTnLst>
                          </p:cTn>
                        </p:par>
                        <p:par>
                          <p:cTn id="16" fill="hold" nodeType="afterGroup">
                            <p:stCondLst>
                              <p:cond delay="7500"/>
                            </p:stCondLst>
                            <p:childTnLst>
                              <p:par>
                                <p:cTn id="17" presetID="22" presetClass="entr" presetSubtype="1" fill="hold" grpId="0" nodeType="afterEffect">
                                  <p:stCondLst>
                                    <p:cond delay="2000"/>
                                  </p:stCondLst>
                                  <p:childTnLst>
                                    <p:set>
                                      <p:cBhvr>
                                        <p:cTn id="18" dur="1" fill="hold">
                                          <p:stCondLst>
                                            <p:cond delay="0"/>
                                          </p:stCondLst>
                                        </p:cTn>
                                        <p:tgtEl>
                                          <p:spTgt spid="1027">
                                            <p:txEl>
                                              <p:pRg st="3" end="3"/>
                                            </p:txEl>
                                          </p:spTgt>
                                        </p:tgtEl>
                                        <p:attrNameLst>
                                          <p:attrName>style.visibility</p:attrName>
                                        </p:attrNameLst>
                                      </p:cBhvr>
                                      <p:to>
                                        <p:strVal val="visible"/>
                                      </p:to>
                                    </p:set>
                                    <p:animEffect transition="in" filter="wipe(up)">
                                      <p:cBhvr>
                                        <p:cTn id="19" dur="500"/>
                                        <p:tgtEl>
                                          <p:spTgt spid="1027">
                                            <p:txEl>
                                              <p:pRg st="3" end="3"/>
                                            </p:txEl>
                                          </p:spTgt>
                                        </p:tgtEl>
                                      </p:cBhvr>
                                    </p:animEffect>
                                  </p:childTnLst>
                                </p:cTn>
                              </p:par>
                            </p:childTnLst>
                          </p:cTn>
                        </p:par>
                        <p:par>
                          <p:cTn id="20" fill="hold" nodeType="afterGroup">
                            <p:stCondLst>
                              <p:cond delay="10000"/>
                            </p:stCondLst>
                            <p:childTnLst>
                              <p:par>
                                <p:cTn id="21" presetID="22" presetClass="entr" presetSubtype="1" fill="hold" grpId="0" nodeType="afterEffect">
                                  <p:stCondLst>
                                    <p:cond delay="2000"/>
                                  </p:stCondLst>
                                  <p:childTnLst>
                                    <p:set>
                                      <p:cBhvr>
                                        <p:cTn id="22" dur="1" fill="hold">
                                          <p:stCondLst>
                                            <p:cond delay="0"/>
                                          </p:stCondLst>
                                        </p:cTn>
                                        <p:tgtEl>
                                          <p:spTgt spid="1027">
                                            <p:txEl>
                                              <p:pRg st="4" end="4"/>
                                            </p:txEl>
                                          </p:spTgt>
                                        </p:tgtEl>
                                        <p:attrNameLst>
                                          <p:attrName>style.visibility</p:attrName>
                                        </p:attrNameLst>
                                      </p:cBhvr>
                                      <p:to>
                                        <p:strVal val="visible"/>
                                      </p:to>
                                    </p:set>
                                    <p:animEffect transition="in" filter="wipe(up)">
                                      <p:cBhvr>
                                        <p:cTn id="23" dur="500"/>
                                        <p:tgtEl>
                                          <p:spTgt spid="1027">
                                            <p:txEl>
                                              <p:pRg st="4" end="4"/>
                                            </p:txEl>
                                          </p:spTgt>
                                        </p:tgtEl>
                                      </p:cBhvr>
                                    </p:animEffect>
                                  </p:childTnLst>
                                </p:cTn>
                              </p:par>
                            </p:childTnLst>
                          </p:cTn>
                        </p:par>
                        <p:par>
                          <p:cTn id="24" fill="hold" nodeType="afterGroup">
                            <p:stCondLst>
                              <p:cond delay="12500"/>
                            </p:stCondLst>
                            <p:childTnLst>
                              <p:par>
                                <p:cTn id="25" presetID="22" presetClass="entr" presetSubtype="1" fill="hold" grpId="0" nodeType="afterEffect">
                                  <p:stCondLst>
                                    <p:cond delay="2000"/>
                                  </p:stCondLst>
                                  <p:childTnLst>
                                    <p:set>
                                      <p:cBhvr>
                                        <p:cTn id="26" dur="1" fill="hold">
                                          <p:stCondLst>
                                            <p:cond delay="0"/>
                                          </p:stCondLst>
                                        </p:cTn>
                                        <p:tgtEl>
                                          <p:spTgt spid="1027">
                                            <p:txEl>
                                              <p:pRg st="5" end="5"/>
                                            </p:txEl>
                                          </p:spTgt>
                                        </p:tgtEl>
                                        <p:attrNameLst>
                                          <p:attrName>style.visibility</p:attrName>
                                        </p:attrNameLst>
                                      </p:cBhvr>
                                      <p:to>
                                        <p:strVal val="visible"/>
                                      </p:to>
                                    </p:set>
                                    <p:animEffect transition="in" filter="wipe(up)">
                                      <p:cBhvr>
                                        <p:cTn id="27" dur="500"/>
                                        <p:tgtEl>
                                          <p:spTgt spid="10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autoUpdateAnimBg="0" advAuto="200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5" name="Picture 4" descr="lighthouseSuns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3474" name="Rectangle 2"/>
          <p:cNvSpPr>
            <a:spLocks noGrp="1" noChangeArrowheads="1"/>
          </p:cNvSpPr>
          <p:nvPr>
            <p:ph type="title"/>
          </p:nvPr>
        </p:nvSpPr>
        <p:spPr>
          <a:xfrm>
            <a:off x="0" y="76200"/>
            <a:ext cx="6210300" cy="990600"/>
          </a:xfrm>
          <a:effectLst>
            <a:outerShdw blurRad="63500" dist="35921" dir="2700000" algn="ctr" rotWithShape="0">
              <a:schemeClr val="tx2">
                <a:alpha val="74998"/>
              </a:schemeClr>
            </a:outerShdw>
          </a:effectLst>
        </p:spPr>
        <p:txBody>
          <a:bodyPr/>
          <a:lstStyle/>
          <a:p>
            <a:pPr eaLnBrk="1" hangingPunct="1">
              <a:defRPr/>
            </a:pPr>
            <a:r>
              <a:rPr lang="ar-JO" b="1" dirty="0">
                <a:solidFill>
                  <a:schemeClr val="bg1"/>
                </a:solidFill>
                <a:latin typeface="Arial" panose="020B0604020202020204" pitchFamily="34" charset="0"/>
                <a:ea typeface="ＭＳ Ｐゴシック" charset="0"/>
                <a:cs typeface="Arial" panose="020B0604020202020204" pitchFamily="34" charset="0"/>
              </a:rPr>
              <a:t>وصف المساق</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513475" name="Rectangle 3"/>
          <p:cNvSpPr>
            <a:spLocks noGrp="1" noChangeArrowheads="1"/>
          </p:cNvSpPr>
          <p:nvPr>
            <p:ph type="body" idx="1"/>
          </p:nvPr>
        </p:nvSpPr>
        <p:spPr>
          <a:xfrm>
            <a:off x="304800" y="1905000"/>
            <a:ext cx="5638800" cy="4800600"/>
          </a:xfrm>
          <a:effectLst>
            <a:outerShdw blurRad="63500" dist="35921" dir="2700000" algn="ctr" rotWithShape="0">
              <a:schemeClr val="tx2">
                <a:alpha val="74998"/>
              </a:schemeClr>
            </a:outerShdw>
          </a:effectLst>
        </p:spPr>
        <p:txBody>
          <a:bodyPr/>
          <a:lstStyle/>
          <a:p>
            <a:pPr marL="0" indent="0" algn="r" eaLnBrk="1" hangingPunct="1">
              <a:lnSpc>
                <a:spcPct val="90000"/>
              </a:lnSpc>
              <a:buFontTx/>
              <a:buNone/>
              <a:defRPr/>
            </a:pPr>
            <a:r>
              <a:rPr lang="ar-JO" b="1" dirty="0">
                <a:solidFill>
                  <a:schemeClr val="bg1"/>
                </a:solidFill>
                <a:latin typeface="Arial" panose="020B0604020202020204" pitchFamily="34" charset="0"/>
                <a:ea typeface="ＭＳ Ｐゴシック" charset="0"/>
                <a:cs typeface="Arial" panose="020B0604020202020204" pitchFamily="34" charset="0"/>
              </a:rPr>
              <a:t>يتناول هذا المساق طبيعة الكنيسة المحلية، والغرض منها، والتضاعف، والقيادة، والتأديب، والفرائض، والوحدة، وحياة جسد الكنيسة المحلية. يرى الطلاب مجموعة متنوعة من الآراء حول كل موضوع من هذه المواضيع ولكن يجب أن يدعموا قناعتهم الخاصة من الكتاب المقدس.</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513478" name="Text Box 6"/>
          <p:cNvSpPr txBox="1">
            <a:spLocks noChangeArrowheads="1"/>
          </p:cNvSpPr>
          <p:nvPr/>
        </p:nvSpPr>
        <p:spPr bwMode="auto">
          <a:xfrm>
            <a:off x="8610600" y="152400"/>
            <a:ext cx="357790"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a:defRPr/>
            </a:pPr>
            <a:r>
              <a:rPr lang="ar-JO" b="1" dirty="0">
                <a:solidFill>
                  <a:schemeClr val="tx2"/>
                </a:solidFill>
                <a:latin typeface="Arial" panose="020B0604020202020204" pitchFamily="34" charset="0"/>
                <a:ea typeface="ＭＳ Ｐゴシック" charset="-128"/>
                <a:cs typeface="Arial" panose="020B0604020202020204" pitchFamily="34" charset="0"/>
              </a:rPr>
              <a:t>1</a:t>
            </a:r>
            <a:endParaRPr lang="en-US" b="1" dirty="0">
              <a:solidFill>
                <a:schemeClr val="tx2"/>
              </a:solidFill>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7.5.02-MAP-SBC 10_0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7.5.02-MAP-SBC 10_0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7.5.02-MAP-SBC 10_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5.02-MAP-SBC 10_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5.02-MAP-SBC 10_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5.02-MAP-SBC 10_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5.02-MAP-SBC 10_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5.02-MAP-SBC 10_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5.02-MAP-SBC 10_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3223</TotalTime>
  <Words>4977</Words>
  <Application>Microsoft Macintosh PowerPoint</Application>
  <PresentationFormat>On-screen Show (4:3)</PresentationFormat>
  <Paragraphs>1044</Paragraphs>
  <Slides>114</Slides>
  <Notes>107</Notes>
  <HiddenSlides>0</HiddenSlides>
  <MMClips>0</MMClips>
  <ScaleCrop>false</ScaleCrop>
  <HeadingPairs>
    <vt:vector size="6" baseType="variant">
      <vt:variant>
        <vt:lpstr>Fonts Used</vt:lpstr>
      </vt:variant>
      <vt:variant>
        <vt:i4>22</vt:i4>
      </vt:variant>
      <vt:variant>
        <vt:lpstr>Theme</vt:lpstr>
      </vt:variant>
      <vt:variant>
        <vt:i4>34</vt:i4>
      </vt:variant>
      <vt:variant>
        <vt:lpstr>Slide Titles</vt:lpstr>
      </vt:variant>
      <vt:variant>
        <vt:i4>114</vt:i4>
      </vt:variant>
    </vt:vector>
  </HeadingPairs>
  <TitlesOfParts>
    <vt:vector size="170" baseType="lpstr">
      <vt:lpstr>26</vt:lpstr>
      <vt:lpstr>楷体</vt:lpstr>
      <vt:lpstr>Kosher-Normal</vt:lpstr>
      <vt:lpstr>Limon F1</vt:lpstr>
      <vt:lpstr>Limon S1</vt:lpstr>
      <vt:lpstr>ＭＳ Ｐゴシック</vt:lpstr>
      <vt:lpstr>SimSun</vt:lpstr>
      <vt:lpstr>Times</vt:lpstr>
      <vt:lpstr>Arial</vt:lpstr>
      <vt:lpstr>Calibri</vt:lpstr>
      <vt:lpstr>Comic Sans MS</vt:lpstr>
      <vt:lpstr>Helvetica</vt:lpstr>
      <vt:lpstr>Impact</vt:lpstr>
      <vt:lpstr>Kantipur Regular</vt:lpstr>
      <vt:lpstr>KeralaLite</vt:lpstr>
      <vt:lpstr>Lucida Grande</vt:lpstr>
      <vt:lpstr>Monotype Sorts</vt:lpstr>
      <vt:lpstr>Tharmini Plain</vt:lpstr>
      <vt:lpstr>Times New Roman</vt:lpstr>
      <vt:lpstr>Traditional Arabic</vt:lpstr>
      <vt:lpstr>Wingdings</vt:lpstr>
      <vt:lpstr>WwinBurmese</vt:lpstr>
      <vt:lpstr>Default Design</vt:lpstr>
      <vt:lpstr>1_Default Design</vt:lpstr>
      <vt:lpstr>1_Blue Diagonal</vt:lpstr>
      <vt:lpstr>2_Blue Diagonal</vt:lpstr>
      <vt:lpstr>3_Blue Diagonal</vt:lpstr>
      <vt:lpstr>4_Blue Diagonal</vt:lpstr>
      <vt:lpstr>8_Blank Presentation</vt:lpstr>
      <vt:lpstr>6_Default Design</vt:lpstr>
      <vt:lpstr>50_Blank Presentation</vt:lpstr>
      <vt:lpstr>7_Blank Presentation</vt:lpstr>
      <vt:lpstr>9_Default Design</vt:lpstr>
      <vt:lpstr>11_Blank Presentation</vt:lpstr>
      <vt:lpstr>5_Beam</vt:lpstr>
      <vt:lpstr>White on Black Background</vt:lpstr>
      <vt:lpstr>4_Beam</vt:lpstr>
      <vt:lpstr>1_7.5.02-MAP-SBC 10_03</vt:lpstr>
      <vt:lpstr>1_Blank Presentation</vt:lpstr>
      <vt:lpstr>2_untitled 1</vt:lpstr>
      <vt:lpstr>5_Blank Presentation</vt:lpstr>
      <vt:lpstr>3_untitled 1</vt:lpstr>
      <vt:lpstr>4_untitled 1</vt:lpstr>
      <vt:lpstr>6_Blank Presentation</vt:lpstr>
      <vt:lpstr>3_Default Design</vt:lpstr>
      <vt:lpstr>1_Clipboard</vt:lpstr>
      <vt:lpstr>10_Default Design</vt:lpstr>
      <vt:lpstr>2_Blank Presentation</vt:lpstr>
      <vt:lpstr>11_Default Design</vt:lpstr>
      <vt:lpstr>Orbit</vt:lpstr>
      <vt:lpstr>12_Default Design</vt:lpstr>
      <vt:lpstr>13_Default Design</vt:lpstr>
      <vt:lpstr>5_Blue Diagonal</vt:lpstr>
      <vt:lpstr>42_Default Design</vt:lpstr>
      <vt:lpstr>Clipboard</vt:lpstr>
      <vt:lpstr>1_Beam</vt:lpstr>
      <vt:lpstr>علم الكنيسة عقيدة الكنيسة</vt:lpstr>
      <vt:lpstr>عرف عن نفسك</vt:lpstr>
      <vt:lpstr>أولادنا الثلاثة</vt:lpstr>
      <vt:lpstr>عائلة جريفيث 28 تشرين ثاني 2019</vt:lpstr>
      <vt:lpstr>كيرت (36) وكارا يمتلكون شركة أعمال استشارية قرب مدينة سياتل</vt:lpstr>
      <vt:lpstr>حفيدنا ذو ثمانية أشهر كادون</vt:lpstr>
      <vt:lpstr>ستيفن, كيتي وجيسي في جيج هاربور</vt:lpstr>
      <vt:lpstr>حفيدنا ذو أربع سنوات جيسي</vt:lpstr>
      <vt:lpstr>حفيدتنا نورا البالغة من العمر عامين</vt:lpstr>
      <vt:lpstr>ستيفن (34) هو طيار في الشركة المتحدة يتنقل إلى سياتل من إس إف أو </vt:lpstr>
      <vt:lpstr>جون (30) فنان تشكيلي في ريدلاندز, كاليفورنيا</vt:lpstr>
      <vt:lpstr>مؤسستنا الإرسالية</vt:lpstr>
      <vt:lpstr>أساتذة كلية وورلد فنتشر في إسرائيل</vt:lpstr>
      <vt:lpstr>سوزان وريك                   في جبل الزيتون</vt:lpstr>
      <vt:lpstr>Dead Sea Mud</vt:lpstr>
      <vt:lpstr>Our People</vt:lpstr>
      <vt:lpstr>أشرفت على طلاب الدكتوراه في الخدمة           في كلية سنغافورة للكتاب المقدس</vt:lpstr>
      <vt:lpstr>Leading Change &amp; Conflict Resolution  (Dr. Alan McMahan Oct 2016)</vt:lpstr>
      <vt:lpstr>المساقات التي قمتُ بتدريسها منذ عام 1991م</vt:lpstr>
      <vt:lpstr>طلَّاب كلِّيَّة سنغافورة للكتاب المقدَّس</vt:lpstr>
      <vt:lpstr>Our People</vt:lpstr>
      <vt:lpstr>خدمة السيدات</vt:lpstr>
      <vt:lpstr>مدرسة المجتمع الدولية (تأسست عام 1993)</vt:lpstr>
      <vt:lpstr>لدى مدرسة المجتمع الدولية 400 طالباً</vt:lpstr>
      <vt:lpstr>خدماتٌ أعطانا الله إيَّاها في آسيا</vt:lpstr>
      <vt:lpstr>نظام ملف الواجبات</vt:lpstr>
      <vt:lpstr>Dr John Fryman</vt:lpstr>
      <vt:lpstr>English</vt:lpstr>
      <vt:lpstr>Burmese</vt:lpstr>
      <vt:lpstr>French</vt:lpstr>
      <vt:lpstr>Japanese</vt:lpstr>
      <vt:lpstr>Khmer (Cambodian)</vt:lpstr>
      <vt:lpstr>Korean</vt:lpstr>
      <vt:lpstr>Malay</vt:lpstr>
      <vt:lpstr>Mao (India)</vt:lpstr>
      <vt:lpstr>Malayalam (India)</vt:lpstr>
      <vt:lpstr>Mongolian</vt:lpstr>
      <vt:lpstr>Nepali</vt:lpstr>
      <vt:lpstr>Swahili (Kenya)</vt:lpstr>
      <vt:lpstr>Tagalog (Philippines)</vt:lpstr>
      <vt:lpstr>Tangkhul (India)</vt:lpstr>
      <vt:lpstr>Tamil (Sri Lanka/India)</vt:lpstr>
      <vt:lpstr>Vietnamese</vt:lpstr>
      <vt:lpstr>Bahasa Indonesia</vt:lpstr>
      <vt:lpstr>Chinese (Mandarin)</vt:lpstr>
      <vt:lpstr>العرض التقديمي ( 945 شريحة ) كتاب الطالب ( 100 صفحة ) مخطوطة المعلم ( 400 صفحة )</vt:lpstr>
      <vt:lpstr>ملف كتابك المقدس</vt:lpstr>
      <vt:lpstr>ملف من 10 مجلدات</vt:lpstr>
      <vt:lpstr>فتح ”ملف كتابك المقدس" </vt:lpstr>
      <vt:lpstr>فتح “ملف كتابك المقدس"</vt:lpstr>
      <vt:lpstr>C 4 3 S J </vt:lpstr>
      <vt:lpstr>5 كلمات أو عبارات مفتاحية</vt:lpstr>
      <vt:lpstr>5 كلمات أو عبارات مفتاحية</vt:lpstr>
      <vt:lpstr>5 كلمات أو عبارات مفتاحية</vt:lpstr>
      <vt:lpstr>الأشخاص الأربعة هم :</vt:lpstr>
      <vt:lpstr>القاضي يجب أن يحكم</vt:lpstr>
      <vt:lpstr>الأشخاص الأربعة هم :</vt:lpstr>
      <vt:lpstr>الخليقة إلى يشوع</vt:lpstr>
      <vt:lpstr>5 كلمات أو عبارات مفتاحية</vt:lpstr>
      <vt:lpstr>A R C</vt:lpstr>
      <vt:lpstr>المجتمعات الثلاثة</vt:lpstr>
      <vt:lpstr>نظرة على العهد القديم</vt:lpstr>
      <vt:lpstr>To Review…</vt:lpstr>
      <vt:lpstr>الأساسيات</vt:lpstr>
      <vt:lpstr>الملفين الأخيرين</vt:lpstr>
      <vt:lpstr>ملف كتابك المقدس بالفكر الجديد</vt:lpstr>
      <vt:lpstr>Membuka  “Arsip Alkitab Anda”</vt:lpstr>
      <vt:lpstr>Membuka  “Arsip Alkitab Anda”</vt:lpstr>
      <vt:lpstr>Membuka   “Arsip Alkitab Anda”</vt:lpstr>
      <vt:lpstr>5 Kata Kunci atau Ungkapan:</vt:lpstr>
      <vt:lpstr>5 Kata Kunci atau Ungkapan:</vt:lpstr>
      <vt:lpstr>     4  TOKOH tsb adalah:</vt:lpstr>
      <vt:lpstr>AYMY</vt:lpstr>
      <vt:lpstr>5 Kata Kunci atau Ungkapan:</vt:lpstr>
      <vt:lpstr>KAKAP</vt:lpstr>
      <vt:lpstr>KE  3  KOMUNITAS ADALAH:</vt:lpstr>
      <vt:lpstr>Two Saturdays, 24 &amp; 31 August  9 am-1 pm at SBC</vt:lpstr>
      <vt:lpstr>كلية الكتاب المقدس سنغافورة</vt:lpstr>
      <vt:lpstr>مساقات أدرسها في كلية الكتاب سنغافورة</vt:lpstr>
      <vt:lpstr>في البدء</vt:lpstr>
      <vt:lpstr>“pada mulanya”</vt:lpstr>
      <vt:lpstr>“起初”</vt:lpstr>
      <vt:lpstr>أيام الخلق</vt:lpstr>
      <vt:lpstr>أيام الخلق في لغة البهاسا الإندونيسية</vt:lpstr>
      <vt:lpstr>六天的创造</vt:lpstr>
      <vt:lpstr>الوعظ  •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Chinese</vt:lpstr>
      <vt:lpstr>Indonesian</vt:lpstr>
      <vt:lpstr>Vietnamese</vt:lpstr>
      <vt:lpstr>Arabic العربية </vt:lpstr>
      <vt:lpstr>خدماتٌ أعطانا الله إيَّاها في آسيا</vt:lpstr>
      <vt:lpstr>وصف المساق</vt:lpstr>
      <vt:lpstr>الأهداف</vt:lpstr>
      <vt:lpstr>الأهداف</vt:lpstr>
      <vt:lpstr>الأهداف</vt:lpstr>
      <vt:lpstr>الأهداف</vt:lpstr>
      <vt:lpstr>الأهداف</vt:lpstr>
      <vt:lpstr>الأهداف</vt:lpstr>
      <vt:lpstr>البرنامج</vt:lpstr>
      <vt:lpstr>المتطلبات</vt:lpstr>
      <vt:lpstr>فوائد الإنترنت</vt:lpstr>
      <vt:lpstr>موقعينا الإلكترونيين</vt:lpstr>
      <vt:lpstr>كيفية استخدام مودل</vt:lpstr>
      <vt:lpstr>أمورٌ أُخرى</vt:lpstr>
      <vt:lpstr>الجدول الزمني لوحدات المساق</vt:lpstr>
      <vt:lpstr>Black</vt:lpstr>
      <vt:lpstr>الرابط للعرض التقديميِّ "علم الكنيسة (إكليسيولوجيا)" متاحٌ على الموقع الإلكترونيّ: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Over White</dc:title>
  <dc:creator>Rick Griffith</dc:creator>
  <cp:lastModifiedBy>Rick Griffith</cp:lastModifiedBy>
  <cp:revision>141</cp:revision>
  <dcterms:created xsi:type="dcterms:W3CDTF">2009-01-05T14:04:49Z</dcterms:created>
  <dcterms:modified xsi:type="dcterms:W3CDTF">2023-12-27T15:32:00Z</dcterms:modified>
</cp:coreProperties>
</file>